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12192000"/>
  <p:embeddedFontLst>
    <p:embeddedFont>
      <p:font typeface="MiSans" panose="020B0604020202020204" charset="-122"/>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487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0.jpe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CF3DE"/>
        </a:solidFill>
        <a:effectLst/>
      </p:bgPr>
    </p:bg>
    <p:spTree>
      <p:nvGrpSpPr>
        <p:cNvPr id="1" name=""/>
        <p:cNvGrpSpPr/>
        <p:nvPr/>
      </p:nvGrpSpPr>
      <p:grpSpPr>
        <a:xfrm>
          <a:off x="0" y="0"/>
          <a:ext cx="0" cy="0"/>
          <a:chOff x="0" y="0"/>
          <a:chExt cx="0" cy="0"/>
        </a:xfrm>
      </p:grpSpPr>
      <p:pic>
        <p:nvPicPr>
          <p:cNvPr id="2" name="Image 0" descr="https://kimi-img.moonshot.cn/pub/slides/slides_tmpl/image/25-08-27-20:04:33-d2nf8k98bjvh7rlj0a70.jpg"/>
          <p:cNvPicPr>
            <a:picLocks noChangeAspect="1"/>
          </p:cNvPicPr>
          <p:nvPr/>
        </p:nvPicPr>
        <p:blipFill>
          <a:blip r:embed="rId3"/>
          <a:stretch>
            <a:fillRect/>
          </a:stretch>
        </p:blipFill>
        <p:spPr>
          <a:xfrm>
            <a:off x="0" y="-20003"/>
            <a:ext cx="12263122" cy="6898006"/>
          </a:xfrm>
          <a:prstGeom prst="rect">
            <a:avLst/>
          </a:prstGeom>
        </p:spPr>
      </p:pic>
      <p:sp>
        <p:nvSpPr>
          <p:cNvPr id="3" name="Text 0"/>
          <p:cNvSpPr/>
          <p:nvPr/>
        </p:nvSpPr>
        <p:spPr>
          <a:xfrm>
            <a:off x="1985330" y="1568117"/>
            <a:ext cx="6264818" cy="1759942"/>
          </a:xfrm>
          <a:prstGeom prst="rect">
            <a:avLst/>
          </a:prstGeom>
          <a:noFill/>
          <a:ln/>
        </p:spPr>
        <p:txBody>
          <a:bodyPr wrap="square" lIns="91440" tIns="45720" rIns="91440" bIns="45720" rtlCol="0" anchor="t">
            <a:spAutoFit/>
          </a:bodyPr>
          <a:lstStyle/>
          <a:p>
            <a:pPr>
              <a:lnSpc>
                <a:spcPct val="100000"/>
              </a:lnSpc>
            </a:pPr>
            <a:r>
              <a:rPr lang="en-US" sz="5400" dirty="0">
                <a:solidFill>
                  <a:srgbClr val="6D7AAF"/>
                </a:solidFill>
                <a:latin typeface="MiSans" pitchFamily="34" charset="0"/>
                <a:ea typeface="MiSans" pitchFamily="34" charset="-122"/>
                <a:cs typeface="MiSans" pitchFamily="34" charset="-120"/>
              </a:rPr>
              <a:t>Django Forms Mastery</a:t>
            </a:r>
            <a:endParaRPr lang="en-US" sz="1600" dirty="0"/>
          </a:p>
        </p:txBody>
      </p:sp>
      <p:sp>
        <p:nvSpPr>
          <p:cNvPr id="4" name="Text 1"/>
          <p:cNvSpPr/>
          <p:nvPr/>
        </p:nvSpPr>
        <p:spPr>
          <a:xfrm>
            <a:off x="7235190" y="4391660"/>
            <a:ext cx="4064000" cy="174625"/>
          </a:xfrm>
          <a:prstGeom prst="rect">
            <a:avLst/>
          </a:prstGeom>
          <a:noFill/>
          <a:ln/>
        </p:spPr>
        <p:txBody>
          <a:bodyPr wrap="square" lIns="91440" tIns="45720" rIns="91440" bIns="45720" rtlCol="0" anchor="t">
            <a:spAutoFit/>
          </a:bodyPr>
          <a:lstStyle/>
          <a:p>
            <a:pPr>
              <a:lnSpc>
                <a:spcPct val="100000"/>
              </a:lnSpc>
            </a:pPr>
            <a:r>
              <a:rPr lang="en-US" sz="1800" dirty="0">
                <a:solidFill>
                  <a:srgbClr val="000000"/>
                </a:solidFill>
                <a:latin typeface="MiSans" pitchFamily="34" charset="0"/>
                <a:ea typeface="MiSans" pitchFamily="34" charset="-122"/>
                <a:cs typeface="MiSans" pitchFamily="34" charset="-120"/>
              </a:rPr>
              <a:t> </a:t>
            </a:r>
            <a:endParaRPr lang="en-US" sz="1600" dirty="0"/>
          </a:p>
        </p:txBody>
      </p:sp>
      <p:sp>
        <p:nvSpPr>
          <p:cNvPr id="5" name="Shape 2"/>
          <p:cNvSpPr/>
          <p:nvPr/>
        </p:nvSpPr>
        <p:spPr>
          <a:xfrm>
            <a:off x="9158605" y="6381115"/>
            <a:ext cx="133350" cy="137160"/>
          </a:xfrm>
          <a:prstGeom prst="ellipse">
            <a:avLst/>
          </a:prstGeom>
          <a:solidFill>
            <a:srgbClr val="FFFFFF"/>
          </a:solidFill>
          <a:ln/>
        </p:spPr>
      </p:sp>
      <p:sp>
        <p:nvSpPr>
          <p:cNvPr id="6" name="Text 3"/>
          <p:cNvSpPr/>
          <p:nvPr/>
        </p:nvSpPr>
        <p:spPr>
          <a:xfrm>
            <a:off x="9158605"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358630" y="6381115"/>
            <a:ext cx="133350" cy="137160"/>
          </a:xfrm>
          <a:prstGeom prst="ellipse">
            <a:avLst/>
          </a:prstGeom>
          <a:solidFill>
            <a:srgbClr val="FFFFFF"/>
          </a:solidFill>
          <a:ln/>
        </p:spPr>
      </p:sp>
      <p:sp>
        <p:nvSpPr>
          <p:cNvPr id="8" name="Text 5"/>
          <p:cNvSpPr/>
          <p:nvPr/>
        </p:nvSpPr>
        <p:spPr>
          <a:xfrm>
            <a:off x="9358630"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9558655" y="6381115"/>
            <a:ext cx="133350" cy="137160"/>
          </a:xfrm>
          <a:prstGeom prst="ellipse">
            <a:avLst/>
          </a:prstGeom>
          <a:solidFill>
            <a:srgbClr val="FFFFFF"/>
          </a:solidFill>
          <a:ln/>
        </p:spPr>
      </p:sp>
      <p:sp>
        <p:nvSpPr>
          <p:cNvPr id="10" name="Text 7"/>
          <p:cNvSpPr/>
          <p:nvPr/>
        </p:nvSpPr>
        <p:spPr>
          <a:xfrm>
            <a:off x="9558655"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9758680" y="6381115"/>
            <a:ext cx="133350" cy="137160"/>
          </a:xfrm>
          <a:prstGeom prst="ellipse">
            <a:avLst/>
          </a:prstGeom>
          <a:solidFill>
            <a:srgbClr val="FFFFFF"/>
          </a:solidFill>
          <a:ln/>
        </p:spPr>
      </p:sp>
      <p:sp>
        <p:nvSpPr>
          <p:cNvPr id="12" name="Text 9"/>
          <p:cNvSpPr/>
          <p:nvPr/>
        </p:nvSpPr>
        <p:spPr>
          <a:xfrm>
            <a:off x="9758680"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2426315" y="948853"/>
            <a:ext cx="133350" cy="137160"/>
          </a:xfrm>
          <a:prstGeom prst="ellipse">
            <a:avLst/>
          </a:prstGeom>
          <a:solidFill>
            <a:srgbClr val="FFFFFF"/>
          </a:solidFill>
          <a:ln/>
        </p:spPr>
      </p:sp>
      <p:sp>
        <p:nvSpPr>
          <p:cNvPr id="14" name="Text 11"/>
          <p:cNvSpPr/>
          <p:nvPr/>
        </p:nvSpPr>
        <p:spPr>
          <a:xfrm>
            <a:off x="2426315" y="94885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2626340" y="948853"/>
            <a:ext cx="133350" cy="137160"/>
          </a:xfrm>
          <a:prstGeom prst="ellipse">
            <a:avLst/>
          </a:prstGeom>
          <a:solidFill>
            <a:srgbClr val="FFFFFF"/>
          </a:solidFill>
          <a:ln/>
        </p:spPr>
      </p:sp>
      <p:sp>
        <p:nvSpPr>
          <p:cNvPr id="16" name="Text 13"/>
          <p:cNvSpPr/>
          <p:nvPr/>
        </p:nvSpPr>
        <p:spPr>
          <a:xfrm>
            <a:off x="2626340" y="94885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2826365" y="948853"/>
            <a:ext cx="133350" cy="137160"/>
          </a:xfrm>
          <a:prstGeom prst="ellipse">
            <a:avLst/>
          </a:prstGeom>
          <a:solidFill>
            <a:srgbClr val="FFFFFF"/>
          </a:solidFill>
          <a:ln/>
        </p:spPr>
      </p:sp>
      <p:sp>
        <p:nvSpPr>
          <p:cNvPr id="18" name="Text 15"/>
          <p:cNvSpPr/>
          <p:nvPr/>
        </p:nvSpPr>
        <p:spPr>
          <a:xfrm>
            <a:off x="2826365" y="94885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3026390" y="948853"/>
            <a:ext cx="133350" cy="137160"/>
          </a:xfrm>
          <a:prstGeom prst="ellipse">
            <a:avLst/>
          </a:prstGeom>
          <a:solidFill>
            <a:srgbClr val="FFFFFF"/>
          </a:solidFill>
          <a:ln/>
        </p:spPr>
      </p:sp>
      <p:sp>
        <p:nvSpPr>
          <p:cNvPr id="20" name="Text 17"/>
          <p:cNvSpPr/>
          <p:nvPr/>
        </p:nvSpPr>
        <p:spPr>
          <a:xfrm>
            <a:off x="3026390" y="94885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Text 18"/>
          <p:cNvSpPr/>
          <p:nvPr/>
        </p:nvSpPr>
        <p:spPr>
          <a:xfrm>
            <a:off x="2318365" y="3578388"/>
            <a:ext cx="4064000" cy="461665"/>
          </a:xfrm>
          <a:prstGeom prst="rect">
            <a:avLst/>
          </a:prstGeom>
          <a:noFill/>
          <a:ln/>
        </p:spPr>
        <p:txBody>
          <a:bodyPr wrap="square" lIns="91440" tIns="45720" rIns="91440" bIns="45720" rtlCol="0" anchor="t">
            <a:spAutoFit/>
          </a:bodyPr>
          <a:lstStyle/>
          <a:p>
            <a:pPr>
              <a:lnSpc>
                <a:spcPct val="100000"/>
              </a:lnSpc>
            </a:pPr>
            <a:r>
              <a:rPr lang="en-US" sz="2400" dirty="0">
                <a:solidFill>
                  <a:srgbClr val="6D7AAF"/>
                </a:solidFill>
                <a:latin typeface="MiSans" pitchFamily="34" charset="0"/>
                <a:ea typeface="MiSans" pitchFamily="34" charset="-122"/>
                <a:cs typeface="MiSans" pitchFamily="34" charset="-120"/>
              </a:rPr>
              <a:t>Sean Wong</a:t>
            </a:r>
            <a:endParaRPr lang="en-US" sz="1600" dirty="0"/>
          </a:p>
        </p:txBody>
      </p:sp>
      <p:sp>
        <p:nvSpPr>
          <p:cNvPr id="22" name="Text 19"/>
          <p:cNvSpPr/>
          <p:nvPr/>
        </p:nvSpPr>
        <p:spPr>
          <a:xfrm>
            <a:off x="2318365" y="4213388"/>
            <a:ext cx="303593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6D7AAF"/>
                </a:solidFill>
                <a:latin typeface="MiSans" pitchFamily="34" charset="0"/>
                <a:ea typeface="MiSans" pitchFamily="34" charset="-122"/>
                <a:cs typeface="MiSans" pitchFamily="34" charset="-120"/>
              </a:rPr>
              <a:t>2025/08/05</a:t>
            </a:r>
            <a:endParaRPr lang="en-US" sz="1600" dirty="0"/>
          </a:p>
        </p:txBody>
      </p:sp>
      <p:pic>
        <p:nvPicPr>
          <p:cNvPr id="23" name="Image 1" descr="https://kimi-img.moonshot.cn/pub/slides/slides_tmpl/image/25-08-27-20:04:32-d2nf8k18bjvh7rlj0a60.png"/>
          <p:cNvPicPr>
            <a:picLocks noChangeAspect="1"/>
          </p:cNvPicPr>
          <p:nvPr/>
        </p:nvPicPr>
        <p:blipFill>
          <a:blip r:embed="rId4"/>
          <a:stretch>
            <a:fillRect/>
          </a:stretch>
        </p:blipFill>
        <p:spPr>
          <a:xfrm>
            <a:off x="492168" y="1412240"/>
            <a:ext cx="1320800" cy="1371600"/>
          </a:xfrm>
          <a:prstGeom prst="rect">
            <a:avLst/>
          </a:prstGeom>
        </p:spPr>
      </p:pic>
      <p:pic>
        <p:nvPicPr>
          <p:cNvPr id="24" name="Image 2" descr="https://kimi-img.moonshot.cn/pub/slides/slides_tmpl/image/25-08-27-20:04:32-d2nf8k18bjvh7rlj0a6g.png"/>
          <p:cNvPicPr>
            <a:picLocks noChangeAspect="1"/>
          </p:cNvPicPr>
          <p:nvPr/>
        </p:nvPicPr>
        <p:blipFill>
          <a:blip r:embed="rId5"/>
          <a:stretch>
            <a:fillRect/>
          </a:stretch>
        </p:blipFill>
        <p:spPr>
          <a:xfrm>
            <a:off x="10665946" y="4391660"/>
            <a:ext cx="983056" cy="907962"/>
          </a:xfrm>
          <a:prstGeom prst="rect">
            <a:avLst/>
          </a:prstGeom>
        </p:spPr>
      </p:pic>
      <p:sp>
        <p:nvSpPr>
          <p:cNvPr id="25" name="Shape 20"/>
          <p:cNvSpPr/>
          <p:nvPr/>
        </p:nvSpPr>
        <p:spPr>
          <a:xfrm>
            <a:off x="1273269" y="2275839"/>
            <a:ext cx="539750" cy="508001"/>
          </a:xfrm>
          <a:prstGeom prst="ellipse">
            <a:avLst/>
          </a:prstGeom>
          <a:solidFill>
            <a:srgbClr val="B2C4FF"/>
          </a:solidFill>
          <a:ln/>
        </p:spPr>
      </p:sp>
      <p:sp>
        <p:nvSpPr>
          <p:cNvPr id="26" name="Text 21"/>
          <p:cNvSpPr/>
          <p:nvPr/>
        </p:nvSpPr>
        <p:spPr>
          <a:xfrm>
            <a:off x="1273269" y="2275839"/>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7" name="Image 3" descr="https://kimi-img.moonshot.cn/pub/slides/slides_tmpl/image/25-08-27-20:04:32-d2nf8k18bjvh7rlj0a60.png"/>
          <p:cNvPicPr>
            <a:picLocks noChangeAspect="1"/>
          </p:cNvPicPr>
          <p:nvPr/>
        </p:nvPicPr>
        <p:blipFill>
          <a:blip r:embed="rId4"/>
          <a:stretch>
            <a:fillRect/>
          </a:stretch>
        </p:blipFill>
        <p:spPr>
          <a:xfrm>
            <a:off x="10567925" y="5073480"/>
            <a:ext cx="731154" cy="676035"/>
          </a:xfrm>
          <a:prstGeom prst="rect">
            <a:avLst/>
          </a:prstGeom>
        </p:spPr>
      </p:pic>
      <p:sp>
        <p:nvSpPr>
          <p:cNvPr id="28" name="Shape 22"/>
          <p:cNvSpPr/>
          <p:nvPr/>
        </p:nvSpPr>
        <p:spPr>
          <a:xfrm>
            <a:off x="11511842" y="1219363"/>
            <a:ext cx="133350" cy="137160"/>
          </a:xfrm>
          <a:prstGeom prst="ellipse">
            <a:avLst/>
          </a:prstGeom>
          <a:solidFill>
            <a:srgbClr val="FFFFFF"/>
          </a:solidFill>
          <a:ln/>
        </p:spPr>
      </p:sp>
      <p:sp>
        <p:nvSpPr>
          <p:cNvPr id="29" name="Text 23"/>
          <p:cNvSpPr/>
          <p:nvPr/>
        </p:nvSpPr>
        <p:spPr>
          <a:xfrm>
            <a:off x="11511842" y="121936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4"/>
          <p:cNvSpPr/>
          <p:nvPr/>
        </p:nvSpPr>
        <p:spPr>
          <a:xfrm>
            <a:off x="11511842" y="1019337"/>
            <a:ext cx="133350" cy="137160"/>
          </a:xfrm>
          <a:prstGeom prst="ellipse">
            <a:avLst/>
          </a:prstGeom>
          <a:solidFill>
            <a:srgbClr val="FFFFFF"/>
          </a:solidFill>
          <a:ln/>
        </p:spPr>
      </p:sp>
      <p:sp>
        <p:nvSpPr>
          <p:cNvPr id="31" name="Text 25"/>
          <p:cNvSpPr/>
          <p:nvPr/>
        </p:nvSpPr>
        <p:spPr>
          <a:xfrm>
            <a:off x="11511842" y="101933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2" name="Shape 26"/>
          <p:cNvSpPr/>
          <p:nvPr/>
        </p:nvSpPr>
        <p:spPr>
          <a:xfrm>
            <a:off x="11511842" y="819312"/>
            <a:ext cx="133350" cy="137160"/>
          </a:xfrm>
          <a:prstGeom prst="ellipse">
            <a:avLst/>
          </a:prstGeom>
          <a:solidFill>
            <a:srgbClr val="FFFFFF"/>
          </a:solidFill>
          <a:ln/>
        </p:spPr>
      </p:sp>
      <p:sp>
        <p:nvSpPr>
          <p:cNvPr id="33" name="Text 27"/>
          <p:cNvSpPr/>
          <p:nvPr/>
        </p:nvSpPr>
        <p:spPr>
          <a:xfrm>
            <a:off x="11511842" y="81931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28"/>
          <p:cNvSpPr/>
          <p:nvPr/>
        </p:nvSpPr>
        <p:spPr>
          <a:xfrm>
            <a:off x="11511842" y="619288"/>
            <a:ext cx="133350" cy="137160"/>
          </a:xfrm>
          <a:prstGeom prst="ellipse">
            <a:avLst/>
          </a:prstGeom>
          <a:solidFill>
            <a:srgbClr val="FFFFFF"/>
          </a:solidFill>
          <a:ln/>
        </p:spPr>
      </p:sp>
      <p:sp>
        <p:nvSpPr>
          <p:cNvPr id="35" name="Text 29"/>
          <p:cNvSpPr/>
          <p:nvPr/>
        </p:nvSpPr>
        <p:spPr>
          <a:xfrm>
            <a:off x="11511842" y="61928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0"/>
          <p:cNvSpPr/>
          <p:nvPr/>
        </p:nvSpPr>
        <p:spPr>
          <a:xfrm>
            <a:off x="11511842" y="2012478"/>
            <a:ext cx="133350" cy="137160"/>
          </a:xfrm>
          <a:prstGeom prst="ellipse">
            <a:avLst/>
          </a:prstGeom>
          <a:solidFill>
            <a:srgbClr val="FFFFFF"/>
          </a:solidFill>
          <a:ln/>
        </p:spPr>
      </p:sp>
      <p:sp>
        <p:nvSpPr>
          <p:cNvPr id="37" name="Text 31"/>
          <p:cNvSpPr/>
          <p:nvPr/>
        </p:nvSpPr>
        <p:spPr>
          <a:xfrm>
            <a:off x="11511842" y="201247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2"/>
          <p:cNvSpPr/>
          <p:nvPr/>
        </p:nvSpPr>
        <p:spPr>
          <a:xfrm>
            <a:off x="11511842" y="1812453"/>
            <a:ext cx="133350" cy="137160"/>
          </a:xfrm>
          <a:prstGeom prst="ellipse">
            <a:avLst/>
          </a:prstGeom>
          <a:solidFill>
            <a:srgbClr val="FFFFFF"/>
          </a:solidFill>
          <a:ln/>
        </p:spPr>
      </p:sp>
      <p:sp>
        <p:nvSpPr>
          <p:cNvPr id="39" name="Text 33"/>
          <p:cNvSpPr/>
          <p:nvPr/>
        </p:nvSpPr>
        <p:spPr>
          <a:xfrm>
            <a:off x="11511842" y="181245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4"/>
          <p:cNvSpPr/>
          <p:nvPr/>
        </p:nvSpPr>
        <p:spPr>
          <a:xfrm>
            <a:off x="11511842" y="1612428"/>
            <a:ext cx="133350" cy="137160"/>
          </a:xfrm>
          <a:prstGeom prst="ellipse">
            <a:avLst/>
          </a:prstGeom>
          <a:solidFill>
            <a:srgbClr val="FFFFFF"/>
          </a:solidFill>
          <a:ln/>
        </p:spPr>
      </p:sp>
      <p:sp>
        <p:nvSpPr>
          <p:cNvPr id="41" name="Text 35"/>
          <p:cNvSpPr/>
          <p:nvPr/>
        </p:nvSpPr>
        <p:spPr>
          <a:xfrm>
            <a:off x="11511842" y="161242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36"/>
          <p:cNvSpPr/>
          <p:nvPr/>
        </p:nvSpPr>
        <p:spPr>
          <a:xfrm>
            <a:off x="11511842" y="1412404"/>
            <a:ext cx="133350" cy="137160"/>
          </a:xfrm>
          <a:prstGeom prst="ellipse">
            <a:avLst/>
          </a:prstGeom>
          <a:solidFill>
            <a:srgbClr val="FFFFFF"/>
          </a:solidFill>
          <a:ln/>
        </p:spPr>
      </p:sp>
      <p:sp>
        <p:nvSpPr>
          <p:cNvPr id="43" name="Text 37"/>
          <p:cNvSpPr/>
          <p:nvPr/>
        </p:nvSpPr>
        <p:spPr>
          <a:xfrm>
            <a:off x="11511842" y="14124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38"/>
          <p:cNvSpPr/>
          <p:nvPr/>
        </p:nvSpPr>
        <p:spPr>
          <a:xfrm>
            <a:off x="318177" y="5725159"/>
            <a:ext cx="133350" cy="137160"/>
          </a:xfrm>
          <a:prstGeom prst="ellipse">
            <a:avLst/>
          </a:prstGeom>
          <a:solidFill>
            <a:srgbClr val="FFFFFF"/>
          </a:solidFill>
          <a:ln/>
        </p:spPr>
      </p:sp>
      <p:sp>
        <p:nvSpPr>
          <p:cNvPr id="45" name="Text 39"/>
          <p:cNvSpPr/>
          <p:nvPr/>
        </p:nvSpPr>
        <p:spPr>
          <a:xfrm>
            <a:off x="318177" y="572515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0"/>
          <p:cNvSpPr/>
          <p:nvPr/>
        </p:nvSpPr>
        <p:spPr>
          <a:xfrm>
            <a:off x="318178" y="5525134"/>
            <a:ext cx="133350" cy="137160"/>
          </a:xfrm>
          <a:prstGeom prst="ellipse">
            <a:avLst/>
          </a:prstGeom>
          <a:solidFill>
            <a:srgbClr val="FFFFFF"/>
          </a:solidFill>
          <a:ln/>
        </p:spPr>
      </p:sp>
      <p:sp>
        <p:nvSpPr>
          <p:cNvPr id="47" name="Text 41"/>
          <p:cNvSpPr/>
          <p:nvPr/>
        </p:nvSpPr>
        <p:spPr>
          <a:xfrm>
            <a:off x="318178" y="552513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2"/>
          <p:cNvSpPr/>
          <p:nvPr/>
        </p:nvSpPr>
        <p:spPr>
          <a:xfrm>
            <a:off x="318178" y="5325109"/>
            <a:ext cx="133350" cy="137160"/>
          </a:xfrm>
          <a:prstGeom prst="ellipse">
            <a:avLst/>
          </a:prstGeom>
          <a:solidFill>
            <a:srgbClr val="FFFFFF"/>
          </a:solidFill>
          <a:ln/>
        </p:spPr>
      </p:sp>
      <p:sp>
        <p:nvSpPr>
          <p:cNvPr id="49" name="Text 43"/>
          <p:cNvSpPr/>
          <p:nvPr/>
        </p:nvSpPr>
        <p:spPr>
          <a:xfrm>
            <a:off x="318178" y="532510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4"/>
          <p:cNvSpPr/>
          <p:nvPr/>
        </p:nvSpPr>
        <p:spPr>
          <a:xfrm>
            <a:off x="318178" y="5125085"/>
            <a:ext cx="133350" cy="137160"/>
          </a:xfrm>
          <a:prstGeom prst="ellipse">
            <a:avLst/>
          </a:prstGeom>
          <a:solidFill>
            <a:srgbClr val="FFFFFF"/>
          </a:solidFill>
          <a:ln/>
        </p:spPr>
      </p:sp>
      <p:sp>
        <p:nvSpPr>
          <p:cNvPr id="51" name="Text 45"/>
          <p:cNvSpPr/>
          <p:nvPr/>
        </p:nvSpPr>
        <p:spPr>
          <a:xfrm>
            <a:off x="318178" y="512508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2" name="Shape 46"/>
          <p:cNvSpPr/>
          <p:nvPr/>
        </p:nvSpPr>
        <p:spPr>
          <a:xfrm>
            <a:off x="318177" y="6518275"/>
            <a:ext cx="133350" cy="137160"/>
          </a:xfrm>
          <a:prstGeom prst="ellipse">
            <a:avLst/>
          </a:prstGeom>
          <a:solidFill>
            <a:srgbClr val="FFFFFF"/>
          </a:solidFill>
          <a:ln/>
        </p:spPr>
      </p:sp>
      <p:sp>
        <p:nvSpPr>
          <p:cNvPr id="53" name="Text 47"/>
          <p:cNvSpPr/>
          <p:nvPr/>
        </p:nvSpPr>
        <p:spPr>
          <a:xfrm>
            <a:off x="318177" y="651827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4" name="Shape 48"/>
          <p:cNvSpPr/>
          <p:nvPr/>
        </p:nvSpPr>
        <p:spPr>
          <a:xfrm>
            <a:off x="318178" y="6318250"/>
            <a:ext cx="133350" cy="137160"/>
          </a:xfrm>
          <a:prstGeom prst="ellipse">
            <a:avLst/>
          </a:prstGeom>
          <a:solidFill>
            <a:srgbClr val="FFFFFF"/>
          </a:solidFill>
          <a:ln/>
        </p:spPr>
      </p:sp>
      <p:sp>
        <p:nvSpPr>
          <p:cNvPr id="55" name="Text 49"/>
          <p:cNvSpPr/>
          <p:nvPr/>
        </p:nvSpPr>
        <p:spPr>
          <a:xfrm>
            <a:off x="318178" y="631825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6" name="Shape 50"/>
          <p:cNvSpPr/>
          <p:nvPr/>
        </p:nvSpPr>
        <p:spPr>
          <a:xfrm>
            <a:off x="318178" y="6118225"/>
            <a:ext cx="133350" cy="137160"/>
          </a:xfrm>
          <a:prstGeom prst="ellipse">
            <a:avLst/>
          </a:prstGeom>
          <a:solidFill>
            <a:srgbClr val="FFFFFF"/>
          </a:solidFill>
          <a:ln/>
        </p:spPr>
      </p:sp>
      <p:sp>
        <p:nvSpPr>
          <p:cNvPr id="57" name="Text 51"/>
          <p:cNvSpPr/>
          <p:nvPr/>
        </p:nvSpPr>
        <p:spPr>
          <a:xfrm>
            <a:off x="318178" y="611822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8" name="Shape 52"/>
          <p:cNvSpPr/>
          <p:nvPr/>
        </p:nvSpPr>
        <p:spPr>
          <a:xfrm>
            <a:off x="318178" y="5918201"/>
            <a:ext cx="133350" cy="137160"/>
          </a:xfrm>
          <a:prstGeom prst="ellipse">
            <a:avLst/>
          </a:prstGeom>
          <a:solidFill>
            <a:srgbClr val="FFFFFF"/>
          </a:solidFill>
          <a:ln/>
        </p:spPr>
      </p:sp>
      <p:sp>
        <p:nvSpPr>
          <p:cNvPr id="59" name="Text 53"/>
          <p:cNvSpPr/>
          <p:nvPr/>
        </p:nvSpPr>
        <p:spPr>
          <a:xfrm>
            <a:off x="318178" y="5918201"/>
            <a:ext cx="133350" cy="13716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gradFill flip="none" rotWithShape="0">
          <a:gsLst>
            <a:gs pos="0">
              <a:srgbClr val="FFF2C6"/>
            </a:gs>
            <a:gs pos="66000">
              <a:srgbClr val="D8E1FD"/>
            </a:gs>
            <a:gs pos="92000">
              <a:srgbClr val="C7D5FC"/>
            </a:gs>
            <a:gs pos="100000">
              <a:srgbClr val="A1D9F1"/>
            </a:gs>
          </a:gsLst>
          <a:lin ang="54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33-d2nf8k98bjvh7rlj0a7g.png"/>
          <p:cNvPicPr>
            <a:picLocks noChangeAspect="1"/>
          </p:cNvPicPr>
          <p:nvPr/>
        </p:nvPicPr>
        <p:blipFill>
          <a:blip r:embed="rId3"/>
          <a:stretch>
            <a:fillRect/>
          </a:stretch>
        </p:blipFill>
        <p:spPr>
          <a:xfrm flipH="1">
            <a:off x="5409900" y="1747520"/>
            <a:ext cx="6782099" cy="4533204"/>
          </a:xfrm>
          <a:prstGeom prst="rect">
            <a:avLst/>
          </a:prstGeom>
        </p:spPr>
      </p:pic>
      <p:sp>
        <p:nvSpPr>
          <p:cNvPr id="3" name="Shape 0"/>
          <p:cNvSpPr/>
          <p:nvPr/>
        </p:nvSpPr>
        <p:spPr>
          <a:xfrm>
            <a:off x="626131" y="324163"/>
            <a:ext cx="133350" cy="137160"/>
          </a:xfrm>
          <a:prstGeom prst="ellipse">
            <a:avLst/>
          </a:prstGeom>
          <a:solidFill>
            <a:srgbClr val="FFFFFF"/>
          </a:solidFill>
          <a:ln/>
        </p:spPr>
      </p:sp>
      <p:sp>
        <p:nvSpPr>
          <p:cNvPr id="4" name="Text 1"/>
          <p:cNvSpPr/>
          <p:nvPr/>
        </p:nvSpPr>
        <p:spPr>
          <a:xfrm>
            <a:off x="626131" y="32416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826156" y="324163"/>
            <a:ext cx="133350" cy="137160"/>
          </a:xfrm>
          <a:prstGeom prst="ellipse">
            <a:avLst/>
          </a:prstGeom>
          <a:solidFill>
            <a:srgbClr val="FFFFFF"/>
          </a:solidFill>
          <a:ln/>
        </p:spPr>
      </p:sp>
      <p:sp>
        <p:nvSpPr>
          <p:cNvPr id="6" name="Text 3"/>
          <p:cNvSpPr/>
          <p:nvPr/>
        </p:nvSpPr>
        <p:spPr>
          <a:xfrm>
            <a:off x="826156" y="32416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1026181" y="324163"/>
            <a:ext cx="133350" cy="137160"/>
          </a:xfrm>
          <a:prstGeom prst="ellipse">
            <a:avLst/>
          </a:prstGeom>
          <a:solidFill>
            <a:srgbClr val="FFFFFF"/>
          </a:solidFill>
          <a:ln/>
        </p:spPr>
      </p:sp>
      <p:sp>
        <p:nvSpPr>
          <p:cNvPr id="8" name="Text 5"/>
          <p:cNvSpPr/>
          <p:nvPr/>
        </p:nvSpPr>
        <p:spPr>
          <a:xfrm>
            <a:off x="1026181" y="32416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226206" y="324163"/>
            <a:ext cx="133350" cy="137160"/>
          </a:xfrm>
          <a:prstGeom prst="ellipse">
            <a:avLst/>
          </a:prstGeom>
          <a:solidFill>
            <a:srgbClr val="FFFFFF"/>
          </a:solidFill>
          <a:ln/>
        </p:spPr>
      </p:sp>
      <p:sp>
        <p:nvSpPr>
          <p:cNvPr id="10" name="Text 7"/>
          <p:cNvSpPr/>
          <p:nvPr/>
        </p:nvSpPr>
        <p:spPr>
          <a:xfrm>
            <a:off x="1226206" y="32416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422769" y="1064687"/>
            <a:ext cx="133350" cy="137160"/>
          </a:xfrm>
          <a:prstGeom prst="ellipse">
            <a:avLst/>
          </a:prstGeom>
          <a:solidFill>
            <a:srgbClr val="FFFFFF"/>
          </a:solidFill>
          <a:ln/>
        </p:spPr>
      </p:sp>
      <p:sp>
        <p:nvSpPr>
          <p:cNvPr id="12" name="Text 9"/>
          <p:cNvSpPr/>
          <p:nvPr/>
        </p:nvSpPr>
        <p:spPr>
          <a:xfrm>
            <a:off x="422769" y="106468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422769" y="864661"/>
            <a:ext cx="133350" cy="137160"/>
          </a:xfrm>
          <a:prstGeom prst="ellipse">
            <a:avLst/>
          </a:prstGeom>
          <a:solidFill>
            <a:srgbClr val="FFFFFF"/>
          </a:solidFill>
          <a:ln/>
        </p:spPr>
      </p:sp>
      <p:sp>
        <p:nvSpPr>
          <p:cNvPr id="14" name="Text 11"/>
          <p:cNvSpPr/>
          <p:nvPr/>
        </p:nvSpPr>
        <p:spPr>
          <a:xfrm>
            <a:off x="422769" y="86466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422769" y="664636"/>
            <a:ext cx="133350" cy="137160"/>
          </a:xfrm>
          <a:prstGeom prst="ellipse">
            <a:avLst/>
          </a:prstGeom>
          <a:solidFill>
            <a:srgbClr val="FFFFFF"/>
          </a:solidFill>
          <a:ln/>
        </p:spPr>
      </p:sp>
      <p:sp>
        <p:nvSpPr>
          <p:cNvPr id="16" name="Text 13"/>
          <p:cNvSpPr/>
          <p:nvPr/>
        </p:nvSpPr>
        <p:spPr>
          <a:xfrm>
            <a:off x="422769" y="66463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422769" y="464612"/>
            <a:ext cx="133350" cy="137160"/>
          </a:xfrm>
          <a:prstGeom prst="ellipse">
            <a:avLst/>
          </a:prstGeom>
          <a:solidFill>
            <a:srgbClr val="FFFFFF"/>
          </a:solidFill>
          <a:ln/>
        </p:spPr>
      </p:sp>
      <p:sp>
        <p:nvSpPr>
          <p:cNvPr id="18" name="Text 15"/>
          <p:cNvSpPr/>
          <p:nvPr/>
        </p:nvSpPr>
        <p:spPr>
          <a:xfrm>
            <a:off x="422769" y="46461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p:cNvSpPr/>
          <p:nvPr/>
        </p:nvSpPr>
        <p:spPr>
          <a:xfrm>
            <a:off x="692785" y="474345"/>
            <a:ext cx="10713720" cy="1657350"/>
          </a:xfrm>
          <a:prstGeom prst="rect">
            <a:avLst/>
          </a:prstGeom>
          <a:noFill/>
          <a:ln/>
        </p:spPr>
        <p:txBody>
          <a:bodyPr wrap="square" lIns="91440" tIns="45720" rIns="91440" bIns="45720" rtlCol="0" anchor="t"/>
          <a:lstStyle/>
          <a:p>
            <a:pPr algn="just">
              <a:lnSpc>
                <a:spcPct val="100000"/>
              </a:lnSpc>
            </a:pPr>
            <a:r>
              <a:rPr lang="en-US" sz="3200" dirty="0">
                <a:solidFill>
                  <a:srgbClr val="606C9A"/>
                </a:solidFill>
                <a:latin typeface="MiSans" pitchFamily="34" charset="0"/>
                <a:ea typeface="MiSans" pitchFamily="34" charset="-122"/>
                <a:cs typeface="MiSans" pitchFamily="34" charset="-120"/>
              </a:rPr>
              <a:t>ModelForm Auto-Generation</a:t>
            </a:r>
            <a:endParaRPr lang="en-US" sz="1600" dirty="0"/>
          </a:p>
        </p:txBody>
      </p:sp>
      <p:sp>
        <p:nvSpPr>
          <p:cNvPr id="20" name="Shape 17"/>
          <p:cNvSpPr/>
          <p:nvPr/>
        </p:nvSpPr>
        <p:spPr>
          <a:xfrm>
            <a:off x="5880705" y="1277879"/>
            <a:ext cx="273761" cy="268403"/>
          </a:xfrm>
          <a:prstGeom prst="ellipse">
            <a:avLst/>
          </a:prstGeom>
          <a:solidFill>
            <a:srgbClr val="000000">
              <a:alpha val="0"/>
            </a:srgbClr>
          </a:solidFill>
          <a:ln w="41275">
            <a:solidFill>
              <a:srgbClr val="FFFFFF"/>
            </a:solidFill>
            <a:prstDash val="solid"/>
          </a:ln>
        </p:spPr>
      </p:sp>
      <p:sp>
        <p:nvSpPr>
          <p:cNvPr id="21" name="Text 18"/>
          <p:cNvSpPr/>
          <p:nvPr/>
        </p:nvSpPr>
        <p:spPr>
          <a:xfrm>
            <a:off x="5880705" y="1277879"/>
            <a:ext cx="273761" cy="268403"/>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9"/>
          <p:cNvSpPr/>
          <p:nvPr/>
        </p:nvSpPr>
        <p:spPr>
          <a:xfrm>
            <a:off x="5972116" y="1328963"/>
            <a:ext cx="164592" cy="166233"/>
          </a:xfrm>
          <a:prstGeom prst="ellipse">
            <a:avLst/>
          </a:prstGeom>
          <a:solidFill>
            <a:srgbClr val="C1CEF6"/>
          </a:solidFill>
          <a:ln/>
        </p:spPr>
      </p:sp>
      <p:sp>
        <p:nvSpPr>
          <p:cNvPr id="23" name="Text 20"/>
          <p:cNvSpPr/>
          <p:nvPr/>
        </p:nvSpPr>
        <p:spPr>
          <a:xfrm>
            <a:off x="5972116" y="1328963"/>
            <a:ext cx="164592" cy="166233"/>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1"/>
          <p:cNvSpPr/>
          <p:nvPr/>
        </p:nvSpPr>
        <p:spPr>
          <a:xfrm>
            <a:off x="5880705" y="3072924"/>
            <a:ext cx="273761" cy="268403"/>
          </a:xfrm>
          <a:prstGeom prst="ellipse">
            <a:avLst/>
          </a:prstGeom>
          <a:solidFill>
            <a:srgbClr val="000000">
              <a:alpha val="0"/>
            </a:srgbClr>
          </a:solidFill>
          <a:ln w="41275">
            <a:solidFill>
              <a:srgbClr val="FFFFFF"/>
            </a:solidFill>
            <a:prstDash val="solid"/>
          </a:ln>
        </p:spPr>
      </p:sp>
      <p:sp>
        <p:nvSpPr>
          <p:cNvPr id="25" name="Text 22"/>
          <p:cNvSpPr/>
          <p:nvPr/>
        </p:nvSpPr>
        <p:spPr>
          <a:xfrm>
            <a:off x="5880705" y="3072924"/>
            <a:ext cx="273761" cy="268403"/>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3"/>
          <p:cNvSpPr/>
          <p:nvPr/>
        </p:nvSpPr>
        <p:spPr>
          <a:xfrm>
            <a:off x="5972116" y="3124008"/>
            <a:ext cx="164592" cy="166233"/>
          </a:xfrm>
          <a:prstGeom prst="ellipse">
            <a:avLst/>
          </a:prstGeom>
          <a:solidFill>
            <a:srgbClr val="C1CEF6"/>
          </a:solidFill>
          <a:ln/>
        </p:spPr>
      </p:sp>
      <p:sp>
        <p:nvSpPr>
          <p:cNvPr id="27" name="Text 24"/>
          <p:cNvSpPr/>
          <p:nvPr/>
        </p:nvSpPr>
        <p:spPr>
          <a:xfrm>
            <a:off x="5972116" y="3124008"/>
            <a:ext cx="164592" cy="166233"/>
          </a:xfrm>
          <a:prstGeom prst="rect">
            <a:avLst/>
          </a:prstGeom>
          <a:noFill/>
          <a:ln/>
        </p:spPr>
        <p:txBody>
          <a:bodyPr wrap="square" lIns="45720" tIns="91440" rIns="91440" bIns="45720" rtlCol="0" anchor="ctr"/>
          <a:lstStyle/>
          <a:p>
            <a:pPr>
              <a:lnSpc>
                <a:spcPct val="100000"/>
              </a:lnSpc>
            </a:pPr>
            <a:endParaRPr lang="en-US" sz="1600" dirty="0"/>
          </a:p>
        </p:txBody>
      </p:sp>
      <p:pic>
        <p:nvPicPr>
          <p:cNvPr id="28" name="Image 1" descr="https://kimi-img.moonshot.cn/pub/slides/slides_tmpl/image/25-08-27-20:04:43-d2nf8mp8bjvh7rlj0an0.jpeg"/>
          <p:cNvPicPr>
            <a:picLocks noChangeAspect="1"/>
          </p:cNvPicPr>
          <p:nvPr/>
        </p:nvPicPr>
        <p:blipFill>
          <a:blip r:embed="rId4"/>
          <a:stretch>
            <a:fillRect/>
          </a:stretch>
        </p:blipFill>
        <p:spPr>
          <a:xfrm>
            <a:off x="911975" y="1870714"/>
            <a:ext cx="4406868" cy="4533204"/>
          </a:xfrm>
          <a:prstGeom prst="rect">
            <a:avLst/>
          </a:prstGeom>
        </p:spPr>
      </p:pic>
      <p:sp>
        <p:nvSpPr>
          <p:cNvPr id="29" name="Shape 25"/>
          <p:cNvSpPr/>
          <p:nvPr/>
        </p:nvSpPr>
        <p:spPr>
          <a:xfrm>
            <a:off x="5838171" y="4889559"/>
            <a:ext cx="273761" cy="268403"/>
          </a:xfrm>
          <a:prstGeom prst="ellipse">
            <a:avLst/>
          </a:prstGeom>
          <a:solidFill>
            <a:srgbClr val="000000">
              <a:alpha val="0"/>
            </a:srgbClr>
          </a:solidFill>
          <a:ln w="41275">
            <a:solidFill>
              <a:srgbClr val="FFFFFF"/>
            </a:solidFill>
            <a:prstDash val="solid"/>
          </a:ln>
        </p:spPr>
      </p:sp>
      <p:sp>
        <p:nvSpPr>
          <p:cNvPr id="30" name="Text 26"/>
          <p:cNvSpPr/>
          <p:nvPr/>
        </p:nvSpPr>
        <p:spPr>
          <a:xfrm>
            <a:off x="5838171" y="4889559"/>
            <a:ext cx="273761" cy="268403"/>
          </a:xfrm>
          <a:prstGeom prst="rect">
            <a:avLst/>
          </a:prstGeom>
          <a:noFill/>
          <a:ln/>
        </p:spPr>
        <p:txBody>
          <a:bodyPr wrap="square" lIns="45720" tIns="91440" rIns="91440" bIns="45720" rtlCol="0" anchor="ctr"/>
          <a:lstStyle/>
          <a:p>
            <a:pPr>
              <a:lnSpc>
                <a:spcPct val="100000"/>
              </a:lnSpc>
            </a:pPr>
            <a:endParaRPr lang="en-US" sz="1600" dirty="0"/>
          </a:p>
        </p:txBody>
      </p:sp>
      <p:sp>
        <p:nvSpPr>
          <p:cNvPr id="31" name="Shape 27"/>
          <p:cNvSpPr/>
          <p:nvPr/>
        </p:nvSpPr>
        <p:spPr>
          <a:xfrm>
            <a:off x="5929582" y="4940643"/>
            <a:ext cx="164592" cy="166233"/>
          </a:xfrm>
          <a:prstGeom prst="ellipse">
            <a:avLst/>
          </a:prstGeom>
          <a:solidFill>
            <a:srgbClr val="C1CEF6"/>
          </a:solidFill>
          <a:ln/>
        </p:spPr>
      </p:sp>
      <p:sp>
        <p:nvSpPr>
          <p:cNvPr id="32" name="Text 28"/>
          <p:cNvSpPr/>
          <p:nvPr/>
        </p:nvSpPr>
        <p:spPr>
          <a:xfrm>
            <a:off x="5929582" y="4940643"/>
            <a:ext cx="164592" cy="166233"/>
          </a:xfrm>
          <a:prstGeom prst="rect">
            <a:avLst/>
          </a:prstGeom>
          <a:noFill/>
          <a:ln/>
        </p:spPr>
        <p:txBody>
          <a:bodyPr wrap="square" lIns="45720" tIns="91440" rIns="91440" bIns="45720" rtlCol="0" anchor="ctr"/>
          <a:lstStyle/>
          <a:p>
            <a:pPr>
              <a:lnSpc>
                <a:spcPct val="100000"/>
              </a:lnSpc>
            </a:pPr>
            <a:endParaRPr lang="en-US" sz="1600" dirty="0"/>
          </a:p>
        </p:txBody>
      </p:sp>
      <p:sp>
        <p:nvSpPr>
          <p:cNvPr id="33" name="Text 29"/>
          <p:cNvSpPr/>
          <p:nvPr/>
        </p:nvSpPr>
        <p:spPr>
          <a:xfrm>
            <a:off x="6234654" y="1130783"/>
            <a:ext cx="5480551" cy="830997"/>
          </a:xfrm>
          <a:prstGeom prst="rect">
            <a:avLst/>
          </a:prstGeom>
          <a:noFill/>
          <a:ln/>
        </p:spPr>
        <p:txBody>
          <a:bodyPr wrap="square" lIns="91440" tIns="45720" rIns="91440" bIns="45720" rtlCol="0" anchor="ctr">
            <a:spAutoFit/>
          </a:bodyPr>
          <a:lstStyle/>
          <a:p>
            <a:pPr algn="just">
              <a:lnSpc>
                <a:spcPct val="100000"/>
              </a:lnSpc>
            </a:pPr>
            <a:r>
              <a:rPr lang="en-US" sz="2400" dirty="0">
                <a:solidFill>
                  <a:srgbClr val="606C9A"/>
                </a:solidFill>
                <a:latin typeface="MiSans" pitchFamily="34" charset="0"/>
                <a:ea typeface="MiSans" pitchFamily="34" charset="-122"/>
                <a:cs typeface="MiSans" pitchFamily="34" charset="-120"/>
              </a:rPr>
              <a:t>ModelForm Introduction</a:t>
            </a:r>
            <a:endParaRPr lang="en-US" sz="1600" dirty="0"/>
          </a:p>
        </p:txBody>
      </p:sp>
      <p:sp>
        <p:nvSpPr>
          <p:cNvPr id="34" name="Text 30"/>
          <p:cNvSpPr/>
          <p:nvPr/>
        </p:nvSpPr>
        <p:spPr>
          <a:xfrm>
            <a:off x="5986395" y="1591520"/>
            <a:ext cx="5480551" cy="954107"/>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Introduce ModelForm as a way to automatically generate forms from Django models. Explain how it reduces repetitive code and ensures form fields are always in sync with model fields.</a:t>
            </a:r>
            <a:endParaRPr lang="en-US" sz="1600" dirty="0"/>
          </a:p>
        </p:txBody>
      </p:sp>
      <p:sp>
        <p:nvSpPr>
          <p:cNvPr id="35" name="Text 31"/>
          <p:cNvSpPr/>
          <p:nvPr/>
        </p:nvSpPr>
        <p:spPr>
          <a:xfrm>
            <a:off x="6234654" y="2925828"/>
            <a:ext cx="5480551" cy="830997"/>
          </a:xfrm>
          <a:prstGeom prst="rect">
            <a:avLst/>
          </a:prstGeom>
          <a:noFill/>
          <a:ln/>
        </p:spPr>
        <p:txBody>
          <a:bodyPr wrap="square" lIns="91440" tIns="45720" rIns="91440" bIns="45720" rtlCol="0" anchor="ctr">
            <a:spAutoFit/>
          </a:bodyPr>
          <a:lstStyle/>
          <a:p>
            <a:pPr algn="just">
              <a:lnSpc>
                <a:spcPct val="100000"/>
              </a:lnSpc>
            </a:pPr>
            <a:r>
              <a:rPr lang="en-US" sz="2400" dirty="0">
                <a:solidFill>
                  <a:srgbClr val="606C9A"/>
                </a:solidFill>
                <a:latin typeface="MiSans" pitchFamily="34" charset="0"/>
                <a:ea typeface="MiSans" pitchFamily="34" charset="-122"/>
                <a:cs typeface="MiSans" pitchFamily="34" charset="-120"/>
              </a:rPr>
              <a:t>Creating PostForm</a:t>
            </a:r>
            <a:endParaRPr lang="en-US" sz="1600" dirty="0"/>
          </a:p>
        </p:txBody>
      </p:sp>
      <p:sp>
        <p:nvSpPr>
          <p:cNvPr id="36" name="Text 32"/>
          <p:cNvSpPr/>
          <p:nvPr/>
        </p:nvSpPr>
        <p:spPr>
          <a:xfrm>
            <a:off x="5967954" y="3365888"/>
            <a:ext cx="5480551" cy="954107"/>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Live-demo creating a PostForm ModelForm tied to the Post model. Show how to specify fields and use form.save() to directly insert data into the database.</a:t>
            </a:r>
            <a:endParaRPr lang="en-US" sz="1600" dirty="0"/>
          </a:p>
        </p:txBody>
      </p:sp>
      <p:sp>
        <p:nvSpPr>
          <p:cNvPr id="37" name="Text 33"/>
          <p:cNvSpPr/>
          <p:nvPr/>
        </p:nvSpPr>
        <p:spPr>
          <a:xfrm>
            <a:off x="6192120" y="4742463"/>
            <a:ext cx="5480551" cy="830997"/>
          </a:xfrm>
          <a:prstGeom prst="rect">
            <a:avLst/>
          </a:prstGeom>
          <a:noFill/>
          <a:ln/>
        </p:spPr>
        <p:txBody>
          <a:bodyPr wrap="square" lIns="91440" tIns="45720" rIns="91440" bIns="45720" rtlCol="0" anchor="ctr">
            <a:spAutoFit/>
          </a:bodyPr>
          <a:lstStyle/>
          <a:p>
            <a:pPr algn="just">
              <a:lnSpc>
                <a:spcPct val="100000"/>
              </a:lnSpc>
            </a:pPr>
            <a:r>
              <a:rPr lang="en-US" sz="2400" dirty="0">
                <a:solidFill>
                  <a:srgbClr val="606C9A"/>
                </a:solidFill>
                <a:latin typeface="MiSans" pitchFamily="34" charset="0"/>
                <a:ea typeface="MiSans" pitchFamily="34" charset="-122"/>
                <a:cs typeface="MiSans" pitchFamily="34" charset="-120"/>
              </a:rPr>
              <a:t>Form Meta Options</a:t>
            </a:r>
            <a:endParaRPr lang="en-US" sz="1600" dirty="0"/>
          </a:p>
        </p:txBody>
      </p:sp>
      <p:sp>
        <p:nvSpPr>
          <p:cNvPr id="38" name="Text 34"/>
          <p:cNvSpPr/>
          <p:nvPr/>
        </p:nvSpPr>
        <p:spPr>
          <a:xfrm>
            <a:off x="5925420" y="5182523"/>
            <a:ext cx="5480551" cy="954107"/>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Discuss the Meta class inside ModelForm, where you can specify fields to include or exclude. Explain how this flexibility allows precise control over form behavior.</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gradFill flip="none" rotWithShape="0">
          <a:gsLst>
            <a:gs pos="0">
              <a:srgbClr val="D8E1FD"/>
            </a:gs>
            <a:gs pos="0">
              <a:srgbClr val="C7D5FC"/>
            </a:gs>
            <a:gs pos="5000">
              <a:srgbClr val="FFF2C6"/>
            </a:gs>
            <a:gs pos="92000">
              <a:srgbClr val="C7D5FC"/>
            </a:gs>
            <a:gs pos="100000">
              <a:srgbClr val="C7D5FC"/>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Shape 0"/>
          <p:cNvSpPr/>
          <p:nvPr/>
        </p:nvSpPr>
        <p:spPr>
          <a:xfrm>
            <a:off x="450066" y="4265463"/>
            <a:ext cx="228803" cy="212992"/>
          </a:xfrm>
          <a:prstGeom prst="ellipse">
            <a:avLst/>
          </a:prstGeom>
          <a:solidFill>
            <a:srgbClr val="000000">
              <a:alpha val="0"/>
            </a:srgbClr>
          </a:solidFill>
          <a:ln w="41275">
            <a:solidFill>
              <a:srgbClr val="FFFFFF"/>
            </a:solidFill>
            <a:prstDash val="solid"/>
          </a:ln>
        </p:spPr>
      </p:sp>
      <p:sp>
        <p:nvSpPr>
          <p:cNvPr id="3" name="Text 1"/>
          <p:cNvSpPr/>
          <p:nvPr/>
        </p:nvSpPr>
        <p:spPr>
          <a:xfrm>
            <a:off x="450066" y="4265463"/>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26465" y="4306001"/>
            <a:ext cx="137562" cy="131914"/>
          </a:xfrm>
          <a:prstGeom prst="ellipse">
            <a:avLst/>
          </a:prstGeom>
          <a:solidFill>
            <a:srgbClr val="C1CEF6"/>
          </a:solidFill>
          <a:ln/>
        </p:spPr>
      </p:sp>
      <p:sp>
        <p:nvSpPr>
          <p:cNvPr id="5" name="Text 3"/>
          <p:cNvSpPr/>
          <p:nvPr/>
        </p:nvSpPr>
        <p:spPr>
          <a:xfrm>
            <a:off x="526465" y="4306001"/>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616682" y="429475"/>
            <a:ext cx="133350" cy="137160"/>
          </a:xfrm>
          <a:prstGeom prst="ellipse">
            <a:avLst/>
          </a:prstGeom>
          <a:solidFill>
            <a:srgbClr val="FFFFFF"/>
          </a:solidFill>
          <a:ln/>
        </p:spPr>
      </p:sp>
      <p:sp>
        <p:nvSpPr>
          <p:cNvPr id="7" name="Text 5"/>
          <p:cNvSpPr/>
          <p:nvPr/>
        </p:nvSpPr>
        <p:spPr>
          <a:xfrm>
            <a:off x="616682" y="42947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816707" y="429475"/>
            <a:ext cx="133350" cy="137160"/>
          </a:xfrm>
          <a:prstGeom prst="ellipse">
            <a:avLst/>
          </a:prstGeom>
          <a:solidFill>
            <a:srgbClr val="FFFFFF"/>
          </a:solidFill>
          <a:ln/>
        </p:spPr>
      </p:sp>
      <p:sp>
        <p:nvSpPr>
          <p:cNvPr id="9" name="Text 7"/>
          <p:cNvSpPr/>
          <p:nvPr/>
        </p:nvSpPr>
        <p:spPr>
          <a:xfrm>
            <a:off x="816707" y="42947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016732" y="429475"/>
            <a:ext cx="133350" cy="137160"/>
          </a:xfrm>
          <a:prstGeom prst="ellipse">
            <a:avLst/>
          </a:prstGeom>
          <a:solidFill>
            <a:srgbClr val="FFFFFF"/>
          </a:solidFill>
          <a:ln/>
        </p:spPr>
      </p:sp>
      <p:sp>
        <p:nvSpPr>
          <p:cNvPr id="11" name="Text 9"/>
          <p:cNvSpPr/>
          <p:nvPr/>
        </p:nvSpPr>
        <p:spPr>
          <a:xfrm>
            <a:off x="1016732" y="42947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216757" y="429475"/>
            <a:ext cx="133350" cy="137160"/>
          </a:xfrm>
          <a:prstGeom prst="ellipse">
            <a:avLst/>
          </a:prstGeom>
          <a:solidFill>
            <a:srgbClr val="FFFFFF"/>
          </a:solidFill>
          <a:ln/>
        </p:spPr>
      </p:sp>
      <p:sp>
        <p:nvSpPr>
          <p:cNvPr id="13" name="Text 11"/>
          <p:cNvSpPr/>
          <p:nvPr/>
        </p:nvSpPr>
        <p:spPr>
          <a:xfrm>
            <a:off x="1216757" y="42947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413320" y="1169998"/>
            <a:ext cx="133350" cy="137160"/>
          </a:xfrm>
          <a:prstGeom prst="ellipse">
            <a:avLst/>
          </a:prstGeom>
          <a:solidFill>
            <a:srgbClr val="FFFFFF"/>
          </a:solidFill>
          <a:ln/>
        </p:spPr>
      </p:sp>
      <p:sp>
        <p:nvSpPr>
          <p:cNvPr id="15" name="Text 13"/>
          <p:cNvSpPr/>
          <p:nvPr/>
        </p:nvSpPr>
        <p:spPr>
          <a:xfrm>
            <a:off x="413320" y="116999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413320" y="969973"/>
            <a:ext cx="133350" cy="137160"/>
          </a:xfrm>
          <a:prstGeom prst="ellipse">
            <a:avLst/>
          </a:prstGeom>
          <a:solidFill>
            <a:srgbClr val="FFFFFF"/>
          </a:solidFill>
          <a:ln/>
        </p:spPr>
      </p:sp>
      <p:sp>
        <p:nvSpPr>
          <p:cNvPr id="17" name="Text 15"/>
          <p:cNvSpPr/>
          <p:nvPr/>
        </p:nvSpPr>
        <p:spPr>
          <a:xfrm>
            <a:off x="413320" y="96997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a:off x="413320" y="769948"/>
            <a:ext cx="133350" cy="137160"/>
          </a:xfrm>
          <a:prstGeom prst="ellipse">
            <a:avLst/>
          </a:prstGeom>
          <a:solidFill>
            <a:srgbClr val="FFFFFF"/>
          </a:solidFill>
          <a:ln/>
        </p:spPr>
      </p:sp>
      <p:sp>
        <p:nvSpPr>
          <p:cNvPr id="19" name="Text 17"/>
          <p:cNvSpPr/>
          <p:nvPr/>
        </p:nvSpPr>
        <p:spPr>
          <a:xfrm>
            <a:off x="413320" y="76994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8"/>
          <p:cNvSpPr/>
          <p:nvPr/>
        </p:nvSpPr>
        <p:spPr>
          <a:xfrm>
            <a:off x="413320" y="569924"/>
            <a:ext cx="133350" cy="137160"/>
          </a:xfrm>
          <a:prstGeom prst="ellipse">
            <a:avLst/>
          </a:prstGeom>
          <a:solidFill>
            <a:srgbClr val="FFFFFF"/>
          </a:solidFill>
          <a:ln/>
        </p:spPr>
      </p:sp>
      <p:sp>
        <p:nvSpPr>
          <p:cNvPr id="21" name="Text 19"/>
          <p:cNvSpPr/>
          <p:nvPr/>
        </p:nvSpPr>
        <p:spPr>
          <a:xfrm>
            <a:off x="413320" y="56992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Text 20"/>
          <p:cNvSpPr/>
          <p:nvPr/>
        </p:nvSpPr>
        <p:spPr>
          <a:xfrm>
            <a:off x="700405" y="636270"/>
            <a:ext cx="4902835" cy="1913255"/>
          </a:xfrm>
          <a:prstGeom prst="rect">
            <a:avLst/>
          </a:prstGeom>
          <a:noFill/>
          <a:ln/>
        </p:spPr>
        <p:txBody>
          <a:bodyPr wrap="square" lIns="91440" tIns="45720" rIns="91440" bIns="45720" rtlCol="0" anchor="t"/>
          <a:lstStyle/>
          <a:p>
            <a:pPr algn="just">
              <a:lnSpc>
                <a:spcPct val="100000"/>
              </a:lnSpc>
            </a:pPr>
            <a:r>
              <a:rPr lang="en-US" sz="2800" dirty="0">
                <a:solidFill>
                  <a:srgbClr val="606C9A"/>
                </a:solidFill>
                <a:latin typeface="MiSans" pitchFamily="34" charset="0"/>
                <a:ea typeface="MiSans" pitchFamily="34" charset="-122"/>
                <a:cs typeface="MiSans" pitchFamily="34" charset="-120"/>
              </a:rPr>
              <a:t>Create View with Redirect</a:t>
            </a:r>
            <a:endParaRPr lang="en-US" sz="1600" dirty="0"/>
          </a:p>
        </p:txBody>
      </p:sp>
      <p:sp>
        <p:nvSpPr>
          <p:cNvPr id="23" name="Shape 21"/>
          <p:cNvSpPr/>
          <p:nvPr/>
        </p:nvSpPr>
        <p:spPr>
          <a:xfrm>
            <a:off x="1821458" y="3976068"/>
            <a:ext cx="133350" cy="137160"/>
          </a:xfrm>
          <a:prstGeom prst="ellipse">
            <a:avLst/>
          </a:prstGeom>
          <a:solidFill>
            <a:srgbClr val="FFFFFF"/>
          </a:solidFill>
          <a:ln/>
        </p:spPr>
      </p:sp>
      <p:sp>
        <p:nvSpPr>
          <p:cNvPr id="24" name="Text 22"/>
          <p:cNvSpPr/>
          <p:nvPr/>
        </p:nvSpPr>
        <p:spPr>
          <a:xfrm>
            <a:off x="1821458"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a:off x="2021483" y="3976068"/>
            <a:ext cx="133350" cy="137160"/>
          </a:xfrm>
          <a:prstGeom prst="ellipse">
            <a:avLst/>
          </a:prstGeom>
          <a:solidFill>
            <a:srgbClr val="FFFFFF"/>
          </a:solidFill>
          <a:ln/>
        </p:spPr>
      </p:sp>
      <p:sp>
        <p:nvSpPr>
          <p:cNvPr id="26" name="Text 24"/>
          <p:cNvSpPr/>
          <p:nvPr/>
        </p:nvSpPr>
        <p:spPr>
          <a:xfrm>
            <a:off x="2021483"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a:off x="2221508" y="3976068"/>
            <a:ext cx="133350" cy="137160"/>
          </a:xfrm>
          <a:prstGeom prst="ellipse">
            <a:avLst/>
          </a:prstGeom>
          <a:solidFill>
            <a:srgbClr val="FFFFFF"/>
          </a:solidFill>
          <a:ln/>
        </p:spPr>
      </p:sp>
      <p:sp>
        <p:nvSpPr>
          <p:cNvPr id="28" name="Text 26"/>
          <p:cNvSpPr/>
          <p:nvPr/>
        </p:nvSpPr>
        <p:spPr>
          <a:xfrm>
            <a:off x="2221508"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a:off x="2421533" y="3976068"/>
            <a:ext cx="133350" cy="137160"/>
          </a:xfrm>
          <a:prstGeom prst="ellipse">
            <a:avLst/>
          </a:prstGeom>
          <a:solidFill>
            <a:srgbClr val="FFFFFF"/>
          </a:solidFill>
          <a:ln/>
        </p:spPr>
      </p:sp>
      <p:sp>
        <p:nvSpPr>
          <p:cNvPr id="30" name="Text 28"/>
          <p:cNvSpPr/>
          <p:nvPr/>
        </p:nvSpPr>
        <p:spPr>
          <a:xfrm>
            <a:off x="2421533"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Shape 29"/>
          <p:cNvSpPr/>
          <p:nvPr/>
        </p:nvSpPr>
        <p:spPr>
          <a:xfrm>
            <a:off x="969006" y="3976068"/>
            <a:ext cx="133350" cy="137160"/>
          </a:xfrm>
          <a:prstGeom prst="ellipse">
            <a:avLst/>
          </a:prstGeom>
          <a:solidFill>
            <a:srgbClr val="FFFFFF"/>
          </a:solidFill>
          <a:ln/>
        </p:spPr>
      </p:sp>
      <p:sp>
        <p:nvSpPr>
          <p:cNvPr id="32" name="Text 30"/>
          <p:cNvSpPr/>
          <p:nvPr/>
        </p:nvSpPr>
        <p:spPr>
          <a:xfrm>
            <a:off x="969006"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3" name="Shape 31"/>
          <p:cNvSpPr/>
          <p:nvPr/>
        </p:nvSpPr>
        <p:spPr>
          <a:xfrm>
            <a:off x="1169031" y="3976068"/>
            <a:ext cx="133350" cy="137160"/>
          </a:xfrm>
          <a:prstGeom prst="ellipse">
            <a:avLst/>
          </a:prstGeom>
          <a:solidFill>
            <a:srgbClr val="FFFFFF"/>
          </a:solidFill>
          <a:ln/>
        </p:spPr>
      </p:sp>
      <p:sp>
        <p:nvSpPr>
          <p:cNvPr id="34" name="Text 32"/>
          <p:cNvSpPr/>
          <p:nvPr/>
        </p:nvSpPr>
        <p:spPr>
          <a:xfrm>
            <a:off x="1169031"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5" name="Shape 33"/>
          <p:cNvSpPr/>
          <p:nvPr/>
        </p:nvSpPr>
        <p:spPr>
          <a:xfrm>
            <a:off x="1369056" y="3976068"/>
            <a:ext cx="133350" cy="137160"/>
          </a:xfrm>
          <a:prstGeom prst="ellipse">
            <a:avLst/>
          </a:prstGeom>
          <a:solidFill>
            <a:srgbClr val="FFFFFF"/>
          </a:solidFill>
          <a:ln/>
        </p:spPr>
      </p:sp>
      <p:sp>
        <p:nvSpPr>
          <p:cNvPr id="36" name="Text 34"/>
          <p:cNvSpPr/>
          <p:nvPr/>
        </p:nvSpPr>
        <p:spPr>
          <a:xfrm>
            <a:off x="1369056"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7" name="Shape 35"/>
          <p:cNvSpPr/>
          <p:nvPr/>
        </p:nvSpPr>
        <p:spPr>
          <a:xfrm>
            <a:off x="1569081" y="3976068"/>
            <a:ext cx="133350" cy="137160"/>
          </a:xfrm>
          <a:prstGeom prst="ellipse">
            <a:avLst/>
          </a:prstGeom>
          <a:solidFill>
            <a:srgbClr val="FFFFFF"/>
          </a:solidFill>
          <a:ln/>
        </p:spPr>
      </p:sp>
      <p:sp>
        <p:nvSpPr>
          <p:cNvPr id="38" name="Text 36"/>
          <p:cNvSpPr/>
          <p:nvPr/>
        </p:nvSpPr>
        <p:spPr>
          <a:xfrm>
            <a:off x="1569081"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9" name="Shape 37"/>
          <p:cNvSpPr/>
          <p:nvPr/>
        </p:nvSpPr>
        <p:spPr>
          <a:xfrm>
            <a:off x="3537490" y="3976068"/>
            <a:ext cx="133350" cy="137160"/>
          </a:xfrm>
          <a:prstGeom prst="ellipse">
            <a:avLst/>
          </a:prstGeom>
          <a:solidFill>
            <a:srgbClr val="FFFFFF"/>
          </a:solidFill>
          <a:ln/>
        </p:spPr>
      </p:sp>
      <p:sp>
        <p:nvSpPr>
          <p:cNvPr id="40" name="Text 38"/>
          <p:cNvSpPr/>
          <p:nvPr/>
        </p:nvSpPr>
        <p:spPr>
          <a:xfrm>
            <a:off x="3537490"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1" name="Shape 39"/>
          <p:cNvSpPr/>
          <p:nvPr/>
        </p:nvSpPr>
        <p:spPr>
          <a:xfrm>
            <a:off x="3737515" y="3976068"/>
            <a:ext cx="133350" cy="137160"/>
          </a:xfrm>
          <a:prstGeom prst="ellipse">
            <a:avLst/>
          </a:prstGeom>
          <a:solidFill>
            <a:srgbClr val="FFFFFF"/>
          </a:solidFill>
          <a:ln/>
        </p:spPr>
      </p:sp>
      <p:sp>
        <p:nvSpPr>
          <p:cNvPr id="42" name="Text 40"/>
          <p:cNvSpPr/>
          <p:nvPr/>
        </p:nvSpPr>
        <p:spPr>
          <a:xfrm>
            <a:off x="3737515"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3" name="Shape 41"/>
          <p:cNvSpPr/>
          <p:nvPr/>
        </p:nvSpPr>
        <p:spPr>
          <a:xfrm>
            <a:off x="3937540" y="3976068"/>
            <a:ext cx="133350" cy="137160"/>
          </a:xfrm>
          <a:prstGeom prst="ellipse">
            <a:avLst/>
          </a:prstGeom>
          <a:solidFill>
            <a:srgbClr val="FFFFFF"/>
          </a:solidFill>
          <a:ln/>
        </p:spPr>
      </p:sp>
      <p:sp>
        <p:nvSpPr>
          <p:cNvPr id="44" name="Text 42"/>
          <p:cNvSpPr/>
          <p:nvPr/>
        </p:nvSpPr>
        <p:spPr>
          <a:xfrm>
            <a:off x="3937540"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5" name="Shape 43"/>
          <p:cNvSpPr/>
          <p:nvPr/>
        </p:nvSpPr>
        <p:spPr>
          <a:xfrm>
            <a:off x="4137565" y="3976068"/>
            <a:ext cx="133350" cy="137160"/>
          </a:xfrm>
          <a:prstGeom prst="ellipse">
            <a:avLst/>
          </a:prstGeom>
          <a:solidFill>
            <a:srgbClr val="FFFFFF"/>
          </a:solidFill>
          <a:ln/>
        </p:spPr>
      </p:sp>
      <p:sp>
        <p:nvSpPr>
          <p:cNvPr id="46" name="Text 44"/>
          <p:cNvSpPr/>
          <p:nvPr/>
        </p:nvSpPr>
        <p:spPr>
          <a:xfrm>
            <a:off x="4137565"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7" name="Shape 45"/>
          <p:cNvSpPr/>
          <p:nvPr/>
        </p:nvSpPr>
        <p:spPr>
          <a:xfrm>
            <a:off x="2685038" y="3976068"/>
            <a:ext cx="133350" cy="137160"/>
          </a:xfrm>
          <a:prstGeom prst="ellipse">
            <a:avLst/>
          </a:prstGeom>
          <a:solidFill>
            <a:srgbClr val="FFFFFF"/>
          </a:solidFill>
          <a:ln/>
        </p:spPr>
      </p:sp>
      <p:sp>
        <p:nvSpPr>
          <p:cNvPr id="48" name="Text 46"/>
          <p:cNvSpPr/>
          <p:nvPr/>
        </p:nvSpPr>
        <p:spPr>
          <a:xfrm>
            <a:off x="2685038"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9" name="Shape 47"/>
          <p:cNvSpPr/>
          <p:nvPr/>
        </p:nvSpPr>
        <p:spPr>
          <a:xfrm>
            <a:off x="2885063" y="3976068"/>
            <a:ext cx="133350" cy="137160"/>
          </a:xfrm>
          <a:prstGeom prst="ellipse">
            <a:avLst/>
          </a:prstGeom>
          <a:solidFill>
            <a:srgbClr val="FFFFFF"/>
          </a:solidFill>
          <a:ln/>
        </p:spPr>
      </p:sp>
      <p:sp>
        <p:nvSpPr>
          <p:cNvPr id="50" name="Text 48"/>
          <p:cNvSpPr/>
          <p:nvPr/>
        </p:nvSpPr>
        <p:spPr>
          <a:xfrm>
            <a:off x="2885063"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1" name="Shape 49"/>
          <p:cNvSpPr/>
          <p:nvPr/>
        </p:nvSpPr>
        <p:spPr>
          <a:xfrm>
            <a:off x="3085088" y="3976068"/>
            <a:ext cx="133350" cy="137160"/>
          </a:xfrm>
          <a:prstGeom prst="ellipse">
            <a:avLst/>
          </a:prstGeom>
          <a:solidFill>
            <a:srgbClr val="FFFFFF"/>
          </a:solidFill>
          <a:ln/>
        </p:spPr>
      </p:sp>
      <p:sp>
        <p:nvSpPr>
          <p:cNvPr id="52" name="Text 50"/>
          <p:cNvSpPr/>
          <p:nvPr/>
        </p:nvSpPr>
        <p:spPr>
          <a:xfrm>
            <a:off x="3085088"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3" name="Shape 51"/>
          <p:cNvSpPr/>
          <p:nvPr/>
        </p:nvSpPr>
        <p:spPr>
          <a:xfrm>
            <a:off x="3285113" y="3976068"/>
            <a:ext cx="133350" cy="137160"/>
          </a:xfrm>
          <a:prstGeom prst="ellipse">
            <a:avLst/>
          </a:prstGeom>
          <a:solidFill>
            <a:srgbClr val="FFFFFF"/>
          </a:solidFill>
          <a:ln/>
        </p:spPr>
      </p:sp>
      <p:sp>
        <p:nvSpPr>
          <p:cNvPr id="54" name="Text 52"/>
          <p:cNvSpPr/>
          <p:nvPr/>
        </p:nvSpPr>
        <p:spPr>
          <a:xfrm>
            <a:off x="3285113"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5" name="Shape 53"/>
          <p:cNvSpPr/>
          <p:nvPr/>
        </p:nvSpPr>
        <p:spPr>
          <a:xfrm>
            <a:off x="5246952" y="3976068"/>
            <a:ext cx="133350" cy="137160"/>
          </a:xfrm>
          <a:prstGeom prst="ellipse">
            <a:avLst/>
          </a:prstGeom>
          <a:solidFill>
            <a:srgbClr val="FFFFFF"/>
          </a:solidFill>
          <a:ln/>
        </p:spPr>
      </p:sp>
      <p:sp>
        <p:nvSpPr>
          <p:cNvPr id="56" name="Text 54"/>
          <p:cNvSpPr/>
          <p:nvPr/>
        </p:nvSpPr>
        <p:spPr>
          <a:xfrm>
            <a:off x="5246952"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7" name="Shape 55"/>
          <p:cNvSpPr/>
          <p:nvPr/>
        </p:nvSpPr>
        <p:spPr>
          <a:xfrm>
            <a:off x="5446977" y="3976068"/>
            <a:ext cx="133350" cy="137160"/>
          </a:xfrm>
          <a:prstGeom prst="ellipse">
            <a:avLst/>
          </a:prstGeom>
          <a:solidFill>
            <a:srgbClr val="FFFFFF"/>
          </a:solidFill>
          <a:ln/>
        </p:spPr>
      </p:sp>
      <p:sp>
        <p:nvSpPr>
          <p:cNvPr id="58" name="Text 56"/>
          <p:cNvSpPr/>
          <p:nvPr/>
        </p:nvSpPr>
        <p:spPr>
          <a:xfrm>
            <a:off x="5446977"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9" name="Shape 57"/>
          <p:cNvSpPr/>
          <p:nvPr/>
        </p:nvSpPr>
        <p:spPr>
          <a:xfrm>
            <a:off x="5647002" y="3976068"/>
            <a:ext cx="133350" cy="137160"/>
          </a:xfrm>
          <a:prstGeom prst="ellipse">
            <a:avLst/>
          </a:prstGeom>
          <a:solidFill>
            <a:srgbClr val="FFFFFF"/>
          </a:solidFill>
          <a:ln/>
        </p:spPr>
      </p:sp>
      <p:sp>
        <p:nvSpPr>
          <p:cNvPr id="60" name="Text 58"/>
          <p:cNvSpPr/>
          <p:nvPr/>
        </p:nvSpPr>
        <p:spPr>
          <a:xfrm>
            <a:off x="5647002"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1" name="Shape 59"/>
          <p:cNvSpPr/>
          <p:nvPr/>
        </p:nvSpPr>
        <p:spPr>
          <a:xfrm>
            <a:off x="5847027" y="3976068"/>
            <a:ext cx="133350" cy="137160"/>
          </a:xfrm>
          <a:prstGeom prst="ellipse">
            <a:avLst/>
          </a:prstGeom>
          <a:solidFill>
            <a:srgbClr val="FFFFFF"/>
          </a:solidFill>
          <a:ln/>
        </p:spPr>
      </p:sp>
      <p:sp>
        <p:nvSpPr>
          <p:cNvPr id="62" name="Text 60"/>
          <p:cNvSpPr/>
          <p:nvPr/>
        </p:nvSpPr>
        <p:spPr>
          <a:xfrm>
            <a:off x="5847027"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3" name="Shape 61"/>
          <p:cNvSpPr/>
          <p:nvPr/>
        </p:nvSpPr>
        <p:spPr>
          <a:xfrm>
            <a:off x="4394500" y="3976068"/>
            <a:ext cx="133350" cy="137160"/>
          </a:xfrm>
          <a:prstGeom prst="ellipse">
            <a:avLst/>
          </a:prstGeom>
          <a:solidFill>
            <a:srgbClr val="FFFFFF"/>
          </a:solidFill>
          <a:ln/>
        </p:spPr>
      </p:sp>
      <p:sp>
        <p:nvSpPr>
          <p:cNvPr id="64" name="Text 62"/>
          <p:cNvSpPr/>
          <p:nvPr/>
        </p:nvSpPr>
        <p:spPr>
          <a:xfrm>
            <a:off x="4394500"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5" name="Shape 63"/>
          <p:cNvSpPr/>
          <p:nvPr/>
        </p:nvSpPr>
        <p:spPr>
          <a:xfrm>
            <a:off x="4594525" y="3976068"/>
            <a:ext cx="133350" cy="137160"/>
          </a:xfrm>
          <a:prstGeom prst="ellipse">
            <a:avLst/>
          </a:prstGeom>
          <a:solidFill>
            <a:srgbClr val="FFFFFF"/>
          </a:solidFill>
          <a:ln/>
        </p:spPr>
      </p:sp>
      <p:sp>
        <p:nvSpPr>
          <p:cNvPr id="66" name="Text 64"/>
          <p:cNvSpPr/>
          <p:nvPr/>
        </p:nvSpPr>
        <p:spPr>
          <a:xfrm>
            <a:off x="4594525"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7" name="Shape 65"/>
          <p:cNvSpPr/>
          <p:nvPr/>
        </p:nvSpPr>
        <p:spPr>
          <a:xfrm>
            <a:off x="4794550" y="3976068"/>
            <a:ext cx="133350" cy="137160"/>
          </a:xfrm>
          <a:prstGeom prst="ellipse">
            <a:avLst/>
          </a:prstGeom>
          <a:solidFill>
            <a:srgbClr val="FFFFFF"/>
          </a:solidFill>
          <a:ln/>
        </p:spPr>
      </p:sp>
      <p:sp>
        <p:nvSpPr>
          <p:cNvPr id="68" name="Text 66"/>
          <p:cNvSpPr/>
          <p:nvPr/>
        </p:nvSpPr>
        <p:spPr>
          <a:xfrm>
            <a:off x="4794550"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9" name="Shape 67"/>
          <p:cNvSpPr/>
          <p:nvPr/>
        </p:nvSpPr>
        <p:spPr>
          <a:xfrm>
            <a:off x="4994575" y="3976068"/>
            <a:ext cx="133350" cy="137160"/>
          </a:xfrm>
          <a:prstGeom prst="ellipse">
            <a:avLst/>
          </a:prstGeom>
          <a:solidFill>
            <a:srgbClr val="FFFFFF"/>
          </a:solidFill>
          <a:ln/>
        </p:spPr>
      </p:sp>
      <p:sp>
        <p:nvSpPr>
          <p:cNvPr id="70" name="Text 68"/>
          <p:cNvSpPr/>
          <p:nvPr/>
        </p:nvSpPr>
        <p:spPr>
          <a:xfrm>
            <a:off x="4994575"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1" name="Shape 69"/>
          <p:cNvSpPr/>
          <p:nvPr/>
        </p:nvSpPr>
        <p:spPr>
          <a:xfrm>
            <a:off x="6962984" y="3976068"/>
            <a:ext cx="133350" cy="137160"/>
          </a:xfrm>
          <a:prstGeom prst="ellipse">
            <a:avLst/>
          </a:prstGeom>
          <a:solidFill>
            <a:srgbClr val="FFFFFF"/>
          </a:solidFill>
          <a:ln/>
        </p:spPr>
      </p:sp>
      <p:sp>
        <p:nvSpPr>
          <p:cNvPr id="72" name="Text 70"/>
          <p:cNvSpPr/>
          <p:nvPr/>
        </p:nvSpPr>
        <p:spPr>
          <a:xfrm>
            <a:off x="6962984"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3" name="Shape 71"/>
          <p:cNvSpPr/>
          <p:nvPr/>
        </p:nvSpPr>
        <p:spPr>
          <a:xfrm>
            <a:off x="7163009" y="3976068"/>
            <a:ext cx="133350" cy="137160"/>
          </a:xfrm>
          <a:prstGeom prst="ellipse">
            <a:avLst/>
          </a:prstGeom>
          <a:solidFill>
            <a:srgbClr val="FFFFFF"/>
          </a:solidFill>
          <a:ln/>
        </p:spPr>
      </p:sp>
      <p:sp>
        <p:nvSpPr>
          <p:cNvPr id="74" name="Text 72"/>
          <p:cNvSpPr/>
          <p:nvPr/>
        </p:nvSpPr>
        <p:spPr>
          <a:xfrm>
            <a:off x="7163009"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5" name="Shape 73"/>
          <p:cNvSpPr/>
          <p:nvPr/>
        </p:nvSpPr>
        <p:spPr>
          <a:xfrm>
            <a:off x="7363034" y="3976068"/>
            <a:ext cx="133350" cy="137160"/>
          </a:xfrm>
          <a:prstGeom prst="ellipse">
            <a:avLst/>
          </a:prstGeom>
          <a:solidFill>
            <a:srgbClr val="FFFFFF"/>
          </a:solidFill>
          <a:ln/>
        </p:spPr>
      </p:sp>
      <p:sp>
        <p:nvSpPr>
          <p:cNvPr id="76" name="Text 74"/>
          <p:cNvSpPr/>
          <p:nvPr/>
        </p:nvSpPr>
        <p:spPr>
          <a:xfrm>
            <a:off x="7363034"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7" name="Shape 75"/>
          <p:cNvSpPr/>
          <p:nvPr/>
        </p:nvSpPr>
        <p:spPr>
          <a:xfrm>
            <a:off x="7563059" y="3976068"/>
            <a:ext cx="133350" cy="137160"/>
          </a:xfrm>
          <a:prstGeom prst="ellipse">
            <a:avLst/>
          </a:prstGeom>
          <a:solidFill>
            <a:srgbClr val="FFFFFF"/>
          </a:solidFill>
          <a:ln/>
        </p:spPr>
      </p:sp>
      <p:sp>
        <p:nvSpPr>
          <p:cNvPr id="78" name="Text 76"/>
          <p:cNvSpPr/>
          <p:nvPr/>
        </p:nvSpPr>
        <p:spPr>
          <a:xfrm>
            <a:off x="7563059"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9" name="Shape 77"/>
          <p:cNvSpPr/>
          <p:nvPr/>
        </p:nvSpPr>
        <p:spPr>
          <a:xfrm>
            <a:off x="6110532" y="3976068"/>
            <a:ext cx="133350" cy="137160"/>
          </a:xfrm>
          <a:prstGeom prst="ellipse">
            <a:avLst/>
          </a:prstGeom>
          <a:solidFill>
            <a:srgbClr val="FFFFFF"/>
          </a:solidFill>
          <a:ln/>
        </p:spPr>
      </p:sp>
      <p:sp>
        <p:nvSpPr>
          <p:cNvPr id="80" name="Text 78"/>
          <p:cNvSpPr/>
          <p:nvPr/>
        </p:nvSpPr>
        <p:spPr>
          <a:xfrm>
            <a:off x="6110532"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1" name="Shape 79"/>
          <p:cNvSpPr/>
          <p:nvPr/>
        </p:nvSpPr>
        <p:spPr>
          <a:xfrm>
            <a:off x="6310557" y="3976068"/>
            <a:ext cx="133350" cy="137160"/>
          </a:xfrm>
          <a:prstGeom prst="ellipse">
            <a:avLst/>
          </a:prstGeom>
          <a:solidFill>
            <a:srgbClr val="FFFFFF"/>
          </a:solidFill>
          <a:ln/>
        </p:spPr>
      </p:sp>
      <p:sp>
        <p:nvSpPr>
          <p:cNvPr id="82" name="Text 80"/>
          <p:cNvSpPr/>
          <p:nvPr/>
        </p:nvSpPr>
        <p:spPr>
          <a:xfrm>
            <a:off x="6310557"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3" name="Shape 81"/>
          <p:cNvSpPr/>
          <p:nvPr/>
        </p:nvSpPr>
        <p:spPr>
          <a:xfrm>
            <a:off x="6510582" y="3976068"/>
            <a:ext cx="133350" cy="137160"/>
          </a:xfrm>
          <a:prstGeom prst="ellipse">
            <a:avLst/>
          </a:prstGeom>
          <a:solidFill>
            <a:srgbClr val="FFFFFF"/>
          </a:solidFill>
          <a:ln/>
        </p:spPr>
      </p:sp>
      <p:sp>
        <p:nvSpPr>
          <p:cNvPr id="84" name="Text 82"/>
          <p:cNvSpPr/>
          <p:nvPr/>
        </p:nvSpPr>
        <p:spPr>
          <a:xfrm>
            <a:off x="6510582"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5" name="Shape 83"/>
          <p:cNvSpPr/>
          <p:nvPr/>
        </p:nvSpPr>
        <p:spPr>
          <a:xfrm>
            <a:off x="6710607" y="3976068"/>
            <a:ext cx="133350" cy="137160"/>
          </a:xfrm>
          <a:prstGeom prst="ellipse">
            <a:avLst/>
          </a:prstGeom>
          <a:solidFill>
            <a:srgbClr val="FFFFFF"/>
          </a:solidFill>
          <a:ln/>
        </p:spPr>
      </p:sp>
      <p:sp>
        <p:nvSpPr>
          <p:cNvPr id="86" name="Text 84"/>
          <p:cNvSpPr/>
          <p:nvPr/>
        </p:nvSpPr>
        <p:spPr>
          <a:xfrm>
            <a:off x="6710607"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7" name="Shape 85"/>
          <p:cNvSpPr/>
          <p:nvPr/>
        </p:nvSpPr>
        <p:spPr>
          <a:xfrm>
            <a:off x="8615537" y="3981264"/>
            <a:ext cx="133350" cy="137160"/>
          </a:xfrm>
          <a:prstGeom prst="ellipse">
            <a:avLst/>
          </a:prstGeom>
          <a:solidFill>
            <a:srgbClr val="FFFFFF"/>
          </a:solidFill>
          <a:ln/>
        </p:spPr>
      </p:sp>
      <p:sp>
        <p:nvSpPr>
          <p:cNvPr id="88" name="Text 86"/>
          <p:cNvSpPr/>
          <p:nvPr/>
        </p:nvSpPr>
        <p:spPr>
          <a:xfrm>
            <a:off x="8615537"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9" name="Shape 87"/>
          <p:cNvSpPr/>
          <p:nvPr/>
        </p:nvSpPr>
        <p:spPr>
          <a:xfrm>
            <a:off x="8815562" y="3981264"/>
            <a:ext cx="133350" cy="137160"/>
          </a:xfrm>
          <a:prstGeom prst="ellipse">
            <a:avLst/>
          </a:prstGeom>
          <a:solidFill>
            <a:srgbClr val="FFFFFF"/>
          </a:solidFill>
          <a:ln/>
        </p:spPr>
      </p:sp>
      <p:sp>
        <p:nvSpPr>
          <p:cNvPr id="90" name="Text 88"/>
          <p:cNvSpPr/>
          <p:nvPr/>
        </p:nvSpPr>
        <p:spPr>
          <a:xfrm>
            <a:off x="8815562"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1" name="Shape 89"/>
          <p:cNvSpPr/>
          <p:nvPr/>
        </p:nvSpPr>
        <p:spPr>
          <a:xfrm>
            <a:off x="9015587" y="3981264"/>
            <a:ext cx="133350" cy="137160"/>
          </a:xfrm>
          <a:prstGeom prst="ellipse">
            <a:avLst/>
          </a:prstGeom>
          <a:solidFill>
            <a:srgbClr val="FFFFFF"/>
          </a:solidFill>
          <a:ln/>
        </p:spPr>
      </p:sp>
      <p:sp>
        <p:nvSpPr>
          <p:cNvPr id="92" name="Text 90"/>
          <p:cNvSpPr/>
          <p:nvPr/>
        </p:nvSpPr>
        <p:spPr>
          <a:xfrm>
            <a:off x="9015587"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3" name="Shape 91"/>
          <p:cNvSpPr/>
          <p:nvPr/>
        </p:nvSpPr>
        <p:spPr>
          <a:xfrm>
            <a:off x="9215612" y="3981264"/>
            <a:ext cx="133350" cy="137160"/>
          </a:xfrm>
          <a:prstGeom prst="ellipse">
            <a:avLst/>
          </a:prstGeom>
          <a:solidFill>
            <a:srgbClr val="FFFFFF"/>
          </a:solidFill>
          <a:ln/>
        </p:spPr>
      </p:sp>
      <p:sp>
        <p:nvSpPr>
          <p:cNvPr id="94" name="Text 92"/>
          <p:cNvSpPr/>
          <p:nvPr/>
        </p:nvSpPr>
        <p:spPr>
          <a:xfrm>
            <a:off x="9215612"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5" name="Shape 93"/>
          <p:cNvSpPr/>
          <p:nvPr/>
        </p:nvSpPr>
        <p:spPr>
          <a:xfrm>
            <a:off x="7763085" y="3981264"/>
            <a:ext cx="133350" cy="137160"/>
          </a:xfrm>
          <a:prstGeom prst="ellipse">
            <a:avLst/>
          </a:prstGeom>
          <a:solidFill>
            <a:srgbClr val="FFFFFF"/>
          </a:solidFill>
          <a:ln/>
        </p:spPr>
      </p:sp>
      <p:sp>
        <p:nvSpPr>
          <p:cNvPr id="96" name="Text 94"/>
          <p:cNvSpPr/>
          <p:nvPr/>
        </p:nvSpPr>
        <p:spPr>
          <a:xfrm>
            <a:off x="7763085"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7" name="Shape 95"/>
          <p:cNvSpPr/>
          <p:nvPr/>
        </p:nvSpPr>
        <p:spPr>
          <a:xfrm>
            <a:off x="7963110" y="3981264"/>
            <a:ext cx="133350" cy="137160"/>
          </a:xfrm>
          <a:prstGeom prst="ellipse">
            <a:avLst/>
          </a:prstGeom>
          <a:solidFill>
            <a:srgbClr val="FFFFFF"/>
          </a:solidFill>
          <a:ln/>
        </p:spPr>
      </p:sp>
      <p:sp>
        <p:nvSpPr>
          <p:cNvPr id="98" name="Text 96"/>
          <p:cNvSpPr/>
          <p:nvPr/>
        </p:nvSpPr>
        <p:spPr>
          <a:xfrm>
            <a:off x="7963110"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9" name="Shape 97"/>
          <p:cNvSpPr/>
          <p:nvPr/>
        </p:nvSpPr>
        <p:spPr>
          <a:xfrm>
            <a:off x="8163135" y="3981264"/>
            <a:ext cx="133350" cy="137160"/>
          </a:xfrm>
          <a:prstGeom prst="ellipse">
            <a:avLst/>
          </a:prstGeom>
          <a:solidFill>
            <a:srgbClr val="FFFFFF"/>
          </a:solidFill>
          <a:ln/>
        </p:spPr>
      </p:sp>
      <p:sp>
        <p:nvSpPr>
          <p:cNvPr id="100" name="Text 98"/>
          <p:cNvSpPr/>
          <p:nvPr/>
        </p:nvSpPr>
        <p:spPr>
          <a:xfrm>
            <a:off x="8163135"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1" name="Shape 99"/>
          <p:cNvSpPr/>
          <p:nvPr/>
        </p:nvSpPr>
        <p:spPr>
          <a:xfrm>
            <a:off x="8363160" y="3981264"/>
            <a:ext cx="133350" cy="137160"/>
          </a:xfrm>
          <a:prstGeom prst="ellipse">
            <a:avLst/>
          </a:prstGeom>
          <a:solidFill>
            <a:srgbClr val="FFFFFF"/>
          </a:solidFill>
          <a:ln/>
        </p:spPr>
      </p:sp>
      <p:sp>
        <p:nvSpPr>
          <p:cNvPr id="102" name="Text 100"/>
          <p:cNvSpPr/>
          <p:nvPr/>
        </p:nvSpPr>
        <p:spPr>
          <a:xfrm>
            <a:off x="8363160"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3" name="Shape 101"/>
          <p:cNvSpPr/>
          <p:nvPr/>
        </p:nvSpPr>
        <p:spPr>
          <a:xfrm>
            <a:off x="10331569" y="3981264"/>
            <a:ext cx="133350" cy="137160"/>
          </a:xfrm>
          <a:prstGeom prst="ellipse">
            <a:avLst/>
          </a:prstGeom>
          <a:solidFill>
            <a:srgbClr val="FFFFFF"/>
          </a:solidFill>
          <a:ln/>
        </p:spPr>
      </p:sp>
      <p:sp>
        <p:nvSpPr>
          <p:cNvPr id="104" name="Text 102"/>
          <p:cNvSpPr/>
          <p:nvPr/>
        </p:nvSpPr>
        <p:spPr>
          <a:xfrm>
            <a:off x="10331569"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5" name="Shape 103"/>
          <p:cNvSpPr/>
          <p:nvPr/>
        </p:nvSpPr>
        <p:spPr>
          <a:xfrm>
            <a:off x="10531594" y="3981264"/>
            <a:ext cx="133350" cy="137160"/>
          </a:xfrm>
          <a:prstGeom prst="ellipse">
            <a:avLst/>
          </a:prstGeom>
          <a:solidFill>
            <a:srgbClr val="FFFFFF"/>
          </a:solidFill>
          <a:ln/>
        </p:spPr>
      </p:sp>
      <p:sp>
        <p:nvSpPr>
          <p:cNvPr id="106" name="Text 104"/>
          <p:cNvSpPr/>
          <p:nvPr/>
        </p:nvSpPr>
        <p:spPr>
          <a:xfrm>
            <a:off x="10531594"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7" name="Shape 105"/>
          <p:cNvSpPr/>
          <p:nvPr/>
        </p:nvSpPr>
        <p:spPr>
          <a:xfrm>
            <a:off x="10731619" y="3981264"/>
            <a:ext cx="133350" cy="137160"/>
          </a:xfrm>
          <a:prstGeom prst="ellipse">
            <a:avLst/>
          </a:prstGeom>
          <a:solidFill>
            <a:srgbClr val="FFFFFF"/>
          </a:solidFill>
          <a:ln/>
        </p:spPr>
      </p:sp>
      <p:sp>
        <p:nvSpPr>
          <p:cNvPr id="108" name="Text 106"/>
          <p:cNvSpPr/>
          <p:nvPr/>
        </p:nvSpPr>
        <p:spPr>
          <a:xfrm>
            <a:off x="10731619"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9" name="Shape 107"/>
          <p:cNvSpPr/>
          <p:nvPr/>
        </p:nvSpPr>
        <p:spPr>
          <a:xfrm>
            <a:off x="10931644" y="3981264"/>
            <a:ext cx="133350" cy="137160"/>
          </a:xfrm>
          <a:prstGeom prst="ellipse">
            <a:avLst/>
          </a:prstGeom>
          <a:solidFill>
            <a:srgbClr val="FFFFFF"/>
          </a:solidFill>
          <a:ln/>
        </p:spPr>
      </p:sp>
      <p:sp>
        <p:nvSpPr>
          <p:cNvPr id="110" name="Text 108"/>
          <p:cNvSpPr/>
          <p:nvPr/>
        </p:nvSpPr>
        <p:spPr>
          <a:xfrm>
            <a:off x="10931644"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1" name="Shape 109"/>
          <p:cNvSpPr/>
          <p:nvPr/>
        </p:nvSpPr>
        <p:spPr>
          <a:xfrm>
            <a:off x="9479117" y="3981264"/>
            <a:ext cx="133350" cy="137160"/>
          </a:xfrm>
          <a:prstGeom prst="ellipse">
            <a:avLst/>
          </a:prstGeom>
          <a:solidFill>
            <a:srgbClr val="FFFFFF"/>
          </a:solidFill>
          <a:ln/>
        </p:spPr>
      </p:sp>
      <p:sp>
        <p:nvSpPr>
          <p:cNvPr id="112" name="Text 110"/>
          <p:cNvSpPr/>
          <p:nvPr/>
        </p:nvSpPr>
        <p:spPr>
          <a:xfrm>
            <a:off x="9479117"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3" name="Shape 111"/>
          <p:cNvSpPr/>
          <p:nvPr/>
        </p:nvSpPr>
        <p:spPr>
          <a:xfrm>
            <a:off x="9679142" y="3981264"/>
            <a:ext cx="133350" cy="137160"/>
          </a:xfrm>
          <a:prstGeom prst="ellipse">
            <a:avLst/>
          </a:prstGeom>
          <a:solidFill>
            <a:srgbClr val="FFFFFF"/>
          </a:solidFill>
          <a:ln/>
        </p:spPr>
      </p:sp>
      <p:sp>
        <p:nvSpPr>
          <p:cNvPr id="114" name="Text 112"/>
          <p:cNvSpPr/>
          <p:nvPr/>
        </p:nvSpPr>
        <p:spPr>
          <a:xfrm>
            <a:off x="9679142"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5" name="Shape 113"/>
          <p:cNvSpPr/>
          <p:nvPr/>
        </p:nvSpPr>
        <p:spPr>
          <a:xfrm>
            <a:off x="9879167" y="3981264"/>
            <a:ext cx="133350" cy="137160"/>
          </a:xfrm>
          <a:prstGeom prst="ellipse">
            <a:avLst/>
          </a:prstGeom>
          <a:solidFill>
            <a:srgbClr val="FFFFFF"/>
          </a:solidFill>
          <a:ln/>
        </p:spPr>
      </p:sp>
      <p:sp>
        <p:nvSpPr>
          <p:cNvPr id="116" name="Text 114"/>
          <p:cNvSpPr/>
          <p:nvPr/>
        </p:nvSpPr>
        <p:spPr>
          <a:xfrm>
            <a:off x="9879167"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7" name="Shape 115"/>
          <p:cNvSpPr/>
          <p:nvPr/>
        </p:nvSpPr>
        <p:spPr>
          <a:xfrm>
            <a:off x="10079192" y="3981264"/>
            <a:ext cx="133350" cy="137160"/>
          </a:xfrm>
          <a:prstGeom prst="ellipse">
            <a:avLst/>
          </a:prstGeom>
          <a:solidFill>
            <a:srgbClr val="FFFFFF"/>
          </a:solidFill>
          <a:ln/>
        </p:spPr>
      </p:sp>
      <p:sp>
        <p:nvSpPr>
          <p:cNvPr id="118" name="Text 116"/>
          <p:cNvSpPr/>
          <p:nvPr/>
        </p:nvSpPr>
        <p:spPr>
          <a:xfrm>
            <a:off x="10079192"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119" name="Image 0" descr="https://kimi-img.moonshot.cn/pub/slides/slides_tmpl/image/25-08-27-20:04:41-d2nf8m98bjvh7rlj0ajg.jpeg"/>
          <p:cNvPicPr>
            <a:picLocks noChangeAspect="1"/>
          </p:cNvPicPr>
          <p:nvPr/>
        </p:nvPicPr>
        <p:blipFill>
          <a:blip r:embed="rId3"/>
          <a:stretch>
            <a:fillRect/>
          </a:stretch>
        </p:blipFill>
        <p:spPr>
          <a:xfrm>
            <a:off x="6096000" y="-490949"/>
            <a:ext cx="5145200" cy="4421711"/>
          </a:xfrm>
          <a:prstGeom prst="rect">
            <a:avLst/>
          </a:prstGeom>
        </p:spPr>
      </p:pic>
      <p:pic>
        <p:nvPicPr>
          <p:cNvPr id="120" name="Image 1" descr="https://kimi-img.moonshot.cn/pub/slides/slides_tmpl/image/25-08-27-20:04:41-d2nf8m98bjvh7rlj0akg.jpeg"/>
          <p:cNvPicPr>
            <a:picLocks noChangeAspect="1"/>
          </p:cNvPicPr>
          <p:nvPr/>
        </p:nvPicPr>
        <p:blipFill>
          <a:blip r:embed="rId4"/>
          <a:stretch>
            <a:fillRect/>
          </a:stretch>
        </p:blipFill>
        <p:spPr>
          <a:xfrm>
            <a:off x="816707" y="1848849"/>
            <a:ext cx="4769518" cy="2081664"/>
          </a:xfrm>
          <a:prstGeom prst="rect">
            <a:avLst/>
          </a:prstGeom>
        </p:spPr>
      </p:pic>
      <p:sp>
        <p:nvSpPr>
          <p:cNvPr id="121" name="Shape 117"/>
          <p:cNvSpPr/>
          <p:nvPr/>
        </p:nvSpPr>
        <p:spPr>
          <a:xfrm>
            <a:off x="436451" y="5540041"/>
            <a:ext cx="228803" cy="212992"/>
          </a:xfrm>
          <a:prstGeom prst="ellipse">
            <a:avLst/>
          </a:prstGeom>
          <a:solidFill>
            <a:srgbClr val="000000">
              <a:alpha val="0"/>
            </a:srgbClr>
          </a:solidFill>
          <a:ln w="41275">
            <a:solidFill>
              <a:srgbClr val="FFFFFF"/>
            </a:solidFill>
            <a:prstDash val="solid"/>
          </a:ln>
        </p:spPr>
      </p:sp>
      <p:sp>
        <p:nvSpPr>
          <p:cNvPr id="122" name="Text 118"/>
          <p:cNvSpPr/>
          <p:nvPr/>
        </p:nvSpPr>
        <p:spPr>
          <a:xfrm>
            <a:off x="436451" y="5540041"/>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123" name="Shape 119"/>
          <p:cNvSpPr/>
          <p:nvPr/>
        </p:nvSpPr>
        <p:spPr>
          <a:xfrm>
            <a:off x="512850" y="5580579"/>
            <a:ext cx="137562" cy="131914"/>
          </a:xfrm>
          <a:prstGeom prst="ellipse">
            <a:avLst/>
          </a:prstGeom>
          <a:solidFill>
            <a:srgbClr val="C1CEF6"/>
          </a:solidFill>
          <a:ln/>
        </p:spPr>
      </p:sp>
      <p:sp>
        <p:nvSpPr>
          <p:cNvPr id="124" name="Text 120"/>
          <p:cNvSpPr/>
          <p:nvPr/>
        </p:nvSpPr>
        <p:spPr>
          <a:xfrm>
            <a:off x="512850" y="5580579"/>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125" name="Text 121"/>
          <p:cNvSpPr/>
          <p:nvPr/>
        </p:nvSpPr>
        <p:spPr>
          <a:xfrm>
            <a:off x="749935" y="4203065"/>
            <a:ext cx="9714865" cy="675640"/>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Handling POST Requests</a:t>
            </a:r>
            <a:endParaRPr lang="en-US" sz="1600" dirty="0"/>
          </a:p>
        </p:txBody>
      </p:sp>
      <p:sp>
        <p:nvSpPr>
          <p:cNvPr id="126" name="Text 122"/>
          <p:cNvSpPr/>
          <p:nvPr/>
        </p:nvSpPr>
        <p:spPr>
          <a:xfrm>
            <a:off x="817245" y="4526280"/>
            <a:ext cx="11090910" cy="845185"/>
          </a:xfrm>
          <a:prstGeom prst="rect">
            <a:avLst/>
          </a:prstGeom>
          <a:noFill/>
          <a:ln/>
        </p:spPr>
        <p:txBody>
          <a:bodyPr wrap="square" lIns="91440" tIns="45720" rIns="91440" bIns="45720" rtlCol="0" anchor="t"/>
          <a:lstStyle/>
          <a:p>
            <a:pPr>
              <a:lnSpc>
                <a:spcPct val="100000"/>
              </a:lnSpc>
            </a:pPr>
            <a:r>
              <a:rPr lang="en-US" sz="1600" dirty="0">
                <a:solidFill>
                  <a:srgbClr val="606C9A"/>
                </a:solidFill>
                <a:latin typeface="MiSans" pitchFamily="34" charset="0"/>
                <a:ea typeface="MiSans" pitchFamily="34" charset="-122"/>
                <a:cs typeface="MiSans" pitchFamily="34" charset="-120"/>
              </a:rPr>
              <a:t>Demonstrate handling POST requests in a create_post view. Show how to validate the form, save the data, and redirect to a success URL using the PRG (Post-Redirect-Get) pattern to prevent duplicate submissions.</a:t>
            </a:r>
            <a:endParaRPr lang="en-US" sz="1600" dirty="0"/>
          </a:p>
        </p:txBody>
      </p:sp>
      <p:sp>
        <p:nvSpPr>
          <p:cNvPr id="127" name="Text 123"/>
          <p:cNvSpPr/>
          <p:nvPr/>
        </p:nvSpPr>
        <p:spPr>
          <a:xfrm>
            <a:off x="736600" y="5539740"/>
            <a:ext cx="9714865" cy="539750"/>
          </a:xfrm>
          <a:prstGeom prst="rect">
            <a:avLst/>
          </a:prstGeom>
          <a:noFill/>
          <a:ln/>
        </p:spPr>
        <p:txBody>
          <a:bodyPr wrap="square" lIns="91440" tIns="45720" rIns="91440" bIns="45720" rtlCol="0" anchor="ctr"/>
          <a:lstStyle/>
          <a:p>
            <a:pPr algn="just">
              <a:lnSpc>
                <a:spcPct val="100000"/>
              </a:lnSpc>
            </a:pPr>
            <a:r>
              <a:rPr lang="en-US" sz="1800" dirty="0">
                <a:solidFill>
                  <a:srgbClr val="606C9A"/>
                </a:solidFill>
                <a:latin typeface="MiSans" pitchFamily="34" charset="0"/>
                <a:ea typeface="MiSans" pitchFamily="34" charset="-122"/>
                <a:cs typeface="MiSans" pitchFamily="34" charset="-120"/>
              </a:rPr>
              <a:t>Redirect Best Practices</a:t>
            </a:r>
            <a:endParaRPr lang="en-US" sz="1600" dirty="0"/>
          </a:p>
        </p:txBody>
      </p:sp>
      <p:sp>
        <p:nvSpPr>
          <p:cNvPr id="128" name="Text 124"/>
          <p:cNvSpPr/>
          <p:nvPr/>
        </p:nvSpPr>
        <p:spPr>
          <a:xfrm>
            <a:off x="829310" y="5834380"/>
            <a:ext cx="11090275" cy="829945"/>
          </a:xfrm>
          <a:prstGeom prst="rect">
            <a:avLst/>
          </a:prstGeom>
          <a:noFill/>
          <a:ln/>
        </p:spPr>
        <p:txBody>
          <a:bodyPr wrap="square" lIns="91440" tIns="45720" rIns="91440" bIns="45720" rtlCol="0" anchor="t">
            <a:spAutoFit/>
          </a:bodyPr>
          <a:lstStyle/>
          <a:p>
            <a:pPr>
              <a:lnSpc>
                <a:spcPct val="100000"/>
              </a:lnSpc>
            </a:pPr>
            <a:r>
              <a:rPr lang="en-US" sz="1600" dirty="0">
                <a:solidFill>
                  <a:srgbClr val="606C9A"/>
                </a:solidFill>
                <a:latin typeface="MiSans" pitchFamily="34" charset="0"/>
                <a:ea typeface="MiSans" pitchFamily="34" charset="-122"/>
                <a:cs typeface="MiSans" pitchFamily="34" charset="-120"/>
              </a:rPr>
              <a:t>Explain the importance of redirecting after a successful POST request to avoid form resubmission on page refresh. Show how to use Django’s reverse_lazy to dynamically resolve URLs for redirection.</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gradFill flip="none" rotWithShape="0">
          <a:gsLst>
            <a:gs pos="0">
              <a:srgbClr val="FFF2C6"/>
            </a:gs>
            <a:gs pos="47000">
              <a:srgbClr val="D8E1FD"/>
            </a:gs>
            <a:gs pos="78000">
              <a:srgbClr val="C7D5FC"/>
            </a:gs>
            <a:gs pos="100000">
              <a:srgbClr val="FDF8CB"/>
            </a:gs>
          </a:gsLst>
          <a:lin ang="24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38-d2nf8lh8bjvh7rlj0aeg.png"/>
          <p:cNvPicPr>
            <a:picLocks noChangeAspect="1"/>
          </p:cNvPicPr>
          <p:nvPr/>
        </p:nvPicPr>
        <p:blipFill>
          <a:blip r:embed="rId3"/>
          <a:stretch>
            <a:fillRect/>
          </a:stretch>
        </p:blipFill>
        <p:spPr>
          <a:xfrm>
            <a:off x="4928399" y="517692"/>
            <a:ext cx="7251700" cy="6340308"/>
          </a:xfrm>
          <a:prstGeom prst="rect">
            <a:avLst/>
          </a:prstGeom>
        </p:spPr>
      </p:pic>
      <p:sp>
        <p:nvSpPr>
          <p:cNvPr id="3" name="Text 0"/>
          <p:cNvSpPr/>
          <p:nvPr/>
        </p:nvSpPr>
        <p:spPr>
          <a:xfrm>
            <a:off x="7048502" y="2308860"/>
            <a:ext cx="4599086" cy="3939540"/>
          </a:xfrm>
          <a:prstGeom prst="rect">
            <a:avLst/>
          </a:prstGeom>
          <a:noFill/>
          <a:ln/>
        </p:spPr>
        <p:txBody>
          <a:bodyPr wrap="square" lIns="91440" tIns="45720" rIns="91440" bIns="45720" rtlCol="0" anchor="ctr">
            <a:spAutoFit/>
          </a:bodyPr>
          <a:lstStyle/>
          <a:p>
            <a:pPr algn="just">
              <a:lnSpc>
                <a:spcPct val="100000"/>
              </a:lnSpc>
            </a:pPr>
            <a:r>
              <a:rPr lang="en-US" sz="25000" dirty="0">
                <a:solidFill>
                  <a:srgbClr val="7F9CDF"/>
                </a:solidFill>
                <a:latin typeface="MiSans" pitchFamily="34" charset="0"/>
                <a:ea typeface="MiSans" pitchFamily="34" charset="-122"/>
                <a:cs typeface="MiSans" pitchFamily="34" charset="-120"/>
              </a:rPr>
              <a:t>04</a:t>
            </a:r>
            <a:endParaRPr lang="en-US" sz="1600" dirty="0"/>
          </a:p>
        </p:txBody>
      </p:sp>
      <p:sp>
        <p:nvSpPr>
          <p:cNvPr id="4" name="Text 1"/>
          <p:cNvSpPr/>
          <p:nvPr/>
        </p:nvSpPr>
        <p:spPr>
          <a:xfrm>
            <a:off x="797560" y="1932305"/>
            <a:ext cx="10755630" cy="1198880"/>
          </a:xfrm>
          <a:prstGeom prst="rect">
            <a:avLst/>
          </a:prstGeom>
          <a:noFill/>
          <a:ln/>
        </p:spPr>
        <p:txBody>
          <a:bodyPr wrap="square" lIns="91440" tIns="45720" rIns="91440" bIns="45720" rtlCol="0" anchor="ctr">
            <a:spAutoFit/>
          </a:bodyPr>
          <a:lstStyle/>
          <a:p>
            <a:pPr>
              <a:lnSpc>
                <a:spcPct val="100000"/>
              </a:lnSpc>
            </a:pPr>
            <a:r>
              <a:rPr lang="en-US" sz="4000" dirty="0">
                <a:solidFill>
                  <a:srgbClr val="6D7AAF"/>
                </a:solidFill>
                <a:latin typeface="MiSans" pitchFamily="34" charset="0"/>
                <a:ea typeface="MiSans" pitchFamily="34" charset="-122"/>
                <a:cs typeface="MiSans" pitchFamily="34" charset="-120"/>
              </a:rPr>
              <a:t>Validation &amp; Security</a:t>
            </a:r>
            <a:endParaRPr lang="en-US" sz="1600" dirty="0"/>
          </a:p>
        </p:txBody>
      </p:sp>
      <p:sp>
        <p:nvSpPr>
          <p:cNvPr id="5" name="Shape 2"/>
          <p:cNvSpPr/>
          <p:nvPr/>
        </p:nvSpPr>
        <p:spPr>
          <a:xfrm>
            <a:off x="731049" y="856006"/>
            <a:ext cx="133350" cy="137160"/>
          </a:xfrm>
          <a:prstGeom prst="ellipse">
            <a:avLst/>
          </a:prstGeom>
          <a:solidFill>
            <a:srgbClr val="FFFFFF"/>
          </a:solidFill>
          <a:ln/>
        </p:spPr>
      </p:sp>
      <p:sp>
        <p:nvSpPr>
          <p:cNvPr id="6" name="Text 3"/>
          <p:cNvSpPr/>
          <p:nvPr/>
        </p:nvSpPr>
        <p:spPr>
          <a:xfrm>
            <a:off x="73104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31074" y="856006"/>
            <a:ext cx="133350" cy="137160"/>
          </a:xfrm>
          <a:prstGeom prst="ellipse">
            <a:avLst/>
          </a:prstGeom>
          <a:solidFill>
            <a:srgbClr val="FFFFFF"/>
          </a:solidFill>
          <a:ln/>
        </p:spPr>
      </p:sp>
      <p:sp>
        <p:nvSpPr>
          <p:cNvPr id="8" name="Text 5"/>
          <p:cNvSpPr/>
          <p:nvPr/>
        </p:nvSpPr>
        <p:spPr>
          <a:xfrm>
            <a:off x="93107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31099" y="856006"/>
            <a:ext cx="133350" cy="137160"/>
          </a:xfrm>
          <a:prstGeom prst="ellipse">
            <a:avLst/>
          </a:prstGeom>
          <a:solidFill>
            <a:srgbClr val="FFFFFF"/>
          </a:solidFill>
          <a:ln/>
        </p:spPr>
      </p:sp>
      <p:sp>
        <p:nvSpPr>
          <p:cNvPr id="10" name="Text 7"/>
          <p:cNvSpPr/>
          <p:nvPr/>
        </p:nvSpPr>
        <p:spPr>
          <a:xfrm>
            <a:off x="113109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331124" y="856006"/>
            <a:ext cx="133350" cy="137160"/>
          </a:xfrm>
          <a:prstGeom prst="ellipse">
            <a:avLst/>
          </a:prstGeom>
          <a:solidFill>
            <a:srgbClr val="FFFFFF"/>
          </a:solidFill>
          <a:ln/>
        </p:spPr>
      </p:sp>
      <p:sp>
        <p:nvSpPr>
          <p:cNvPr id="12" name="Text 9"/>
          <p:cNvSpPr/>
          <p:nvPr/>
        </p:nvSpPr>
        <p:spPr>
          <a:xfrm>
            <a:off x="133112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527687" y="1596530"/>
            <a:ext cx="133350" cy="137160"/>
          </a:xfrm>
          <a:prstGeom prst="ellipse">
            <a:avLst/>
          </a:prstGeom>
          <a:solidFill>
            <a:srgbClr val="FFFFFF"/>
          </a:solidFill>
          <a:ln/>
        </p:spPr>
      </p:sp>
      <p:sp>
        <p:nvSpPr>
          <p:cNvPr id="14" name="Text 11"/>
          <p:cNvSpPr/>
          <p:nvPr/>
        </p:nvSpPr>
        <p:spPr>
          <a:xfrm>
            <a:off x="527687" y="159653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527687" y="1396504"/>
            <a:ext cx="133350" cy="137160"/>
          </a:xfrm>
          <a:prstGeom prst="ellipse">
            <a:avLst/>
          </a:prstGeom>
          <a:solidFill>
            <a:srgbClr val="FFFFFF"/>
          </a:solidFill>
          <a:ln/>
        </p:spPr>
      </p:sp>
      <p:sp>
        <p:nvSpPr>
          <p:cNvPr id="16" name="Text 13"/>
          <p:cNvSpPr/>
          <p:nvPr/>
        </p:nvSpPr>
        <p:spPr>
          <a:xfrm>
            <a:off x="527687" y="13965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527687" y="1196479"/>
            <a:ext cx="133350" cy="137160"/>
          </a:xfrm>
          <a:prstGeom prst="ellipse">
            <a:avLst/>
          </a:prstGeom>
          <a:solidFill>
            <a:srgbClr val="FFFFFF"/>
          </a:solidFill>
          <a:ln/>
        </p:spPr>
      </p:sp>
      <p:sp>
        <p:nvSpPr>
          <p:cNvPr id="18" name="Text 15"/>
          <p:cNvSpPr/>
          <p:nvPr/>
        </p:nvSpPr>
        <p:spPr>
          <a:xfrm>
            <a:off x="527687" y="119647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527687" y="996455"/>
            <a:ext cx="133350" cy="137160"/>
          </a:xfrm>
          <a:prstGeom prst="ellipse">
            <a:avLst/>
          </a:prstGeom>
          <a:solidFill>
            <a:srgbClr val="FFFFFF"/>
          </a:solidFill>
          <a:ln/>
        </p:spPr>
      </p:sp>
      <p:sp>
        <p:nvSpPr>
          <p:cNvPr id="20" name="Text 17"/>
          <p:cNvSpPr/>
          <p:nvPr/>
        </p:nvSpPr>
        <p:spPr>
          <a:xfrm>
            <a:off x="527687" y="996455"/>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1" descr="https://kimi-img.moonshot.cn/pub/slides/slides_tmpl/image/25-08-27-20:04:34-d2nf8kh8bjvh7rlj0a80.png"/>
          <p:cNvPicPr>
            <a:picLocks noChangeAspect="1"/>
          </p:cNvPicPr>
          <p:nvPr/>
        </p:nvPicPr>
        <p:blipFill>
          <a:blip r:embed="rId4">
            <a:alphaModFix amt="59000"/>
          </a:blip>
          <a:stretch>
            <a:fillRect/>
          </a:stretch>
        </p:blipFill>
        <p:spPr>
          <a:xfrm>
            <a:off x="5131435" y="330200"/>
            <a:ext cx="7048500" cy="6197600"/>
          </a:xfrm>
          <a:prstGeom prst="rect">
            <a:avLst/>
          </a:prstGeom>
        </p:spPr>
      </p:pic>
      <p:pic>
        <p:nvPicPr>
          <p:cNvPr id="22" name="Image 2" descr="https://kimi-img.moonshot.cn/pub/slides/slides_tmpl/image/25-08-27-20:04:33-d2nf8k98bjvh7rlj0a7g.png"/>
          <p:cNvPicPr>
            <a:picLocks noChangeAspect="1"/>
          </p:cNvPicPr>
          <p:nvPr/>
        </p:nvPicPr>
        <p:blipFill>
          <a:blip r:embed="rId5"/>
          <a:stretch>
            <a:fillRect/>
          </a:stretch>
        </p:blipFill>
        <p:spPr>
          <a:xfrm>
            <a:off x="0" y="3797300"/>
            <a:ext cx="5143500" cy="3060700"/>
          </a:xfrm>
          <a:prstGeom prst="rect">
            <a:avLst/>
          </a:prstGeom>
        </p:spPr>
      </p:pic>
      <p:pic>
        <p:nvPicPr>
          <p:cNvPr id="23" name="Image 3" descr="https://kimi-img.moonshot.cn/pub/slides/slides_tmpl/image/25-08-27-20:04:32-d2nf8k18bjvh7rlj0a5g.png"/>
          <p:cNvPicPr>
            <a:picLocks noChangeAspect="1"/>
          </p:cNvPicPr>
          <p:nvPr/>
        </p:nvPicPr>
        <p:blipFill>
          <a:blip r:embed="rId6"/>
          <a:stretch>
            <a:fillRect/>
          </a:stretch>
        </p:blipFill>
        <p:spPr>
          <a:xfrm>
            <a:off x="512445" y="4587240"/>
            <a:ext cx="152400" cy="1524000"/>
          </a:xfrm>
          <a:prstGeom prst="rect">
            <a:avLst/>
          </a:prstGeom>
        </p:spPr>
      </p:pic>
      <p:pic>
        <p:nvPicPr>
          <p:cNvPr id="24" name="Image 4" descr="https://kimi-img.moonshot.cn/pub/slides/slides_tmpl/image/25-08-27-20:04:32-d2nf8k18bjvh7rlj0a60.png"/>
          <p:cNvPicPr>
            <a:picLocks noChangeAspect="1"/>
          </p:cNvPicPr>
          <p:nvPr/>
        </p:nvPicPr>
        <p:blipFill>
          <a:blip r:embed="rId7"/>
          <a:stretch>
            <a:fillRect/>
          </a:stretch>
        </p:blipFill>
        <p:spPr>
          <a:xfrm>
            <a:off x="1311275" y="3907257"/>
            <a:ext cx="1320800" cy="1371600"/>
          </a:xfrm>
          <a:prstGeom prst="rect">
            <a:avLst/>
          </a:prstGeom>
        </p:spPr>
      </p:pic>
      <p:pic>
        <p:nvPicPr>
          <p:cNvPr id="25" name="Image 5" descr="https://kimi-img.moonshot.cn/pub/slides/slides_tmpl/image/25-08-27-20:04:32-d2nf8k18bjvh7rlj0a6g.png"/>
          <p:cNvPicPr>
            <a:picLocks noChangeAspect="1"/>
          </p:cNvPicPr>
          <p:nvPr/>
        </p:nvPicPr>
        <p:blipFill>
          <a:blip r:embed="rId8"/>
          <a:stretch>
            <a:fillRect/>
          </a:stretch>
        </p:blipFill>
        <p:spPr>
          <a:xfrm>
            <a:off x="10570172" y="1111250"/>
            <a:ext cx="983056" cy="907962"/>
          </a:xfrm>
          <a:prstGeom prst="rect">
            <a:avLst/>
          </a:prstGeom>
        </p:spPr>
      </p:pic>
      <p:sp>
        <p:nvSpPr>
          <p:cNvPr id="26" name="Shape 18"/>
          <p:cNvSpPr/>
          <p:nvPr/>
        </p:nvSpPr>
        <p:spPr>
          <a:xfrm>
            <a:off x="1101725" y="3958057"/>
            <a:ext cx="539750" cy="508001"/>
          </a:xfrm>
          <a:prstGeom prst="ellipse">
            <a:avLst/>
          </a:prstGeom>
          <a:solidFill>
            <a:srgbClr val="B2C4FF"/>
          </a:solidFill>
          <a:ln/>
        </p:spPr>
      </p:sp>
      <p:sp>
        <p:nvSpPr>
          <p:cNvPr id="27" name="Text 19"/>
          <p:cNvSpPr/>
          <p:nvPr/>
        </p:nvSpPr>
        <p:spPr>
          <a:xfrm>
            <a:off x="1101725" y="3958057"/>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8" name="Image 6" descr="https://kimi-img.moonshot.cn/pub/slides/slides_tmpl/image/25-08-27-20:04:32-d2nf8k18bjvh7rlj0a60.png"/>
          <p:cNvPicPr>
            <a:picLocks noChangeAspect="1"/>
          </p:cNvPicPr>
          <p:nvPr/>
        </p:nvPicPr>
        <p:blipFill>
          <a:blip r:embed="rId7"/>
          <a:stretch>
            <a:fillRect/>
          </a:stretch>
        </p:blipFill>
        <p:spPr>
          <a:xfrm>
            <a:off x="11187651" y="1515914"/>
            <a:ext cx="731154" cy="676035"/>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gradFill flip="none" rotWithShape="0">
          <a:gsLst>
            <a:gs pos="0">
              <a:srgbClr val="F2ECD9"/>
            </a:gs>
            <a:gs pos="7000">
              <a:srgbClr val="D8E1FD"/>
            </a:gs>
            <a:gs pos="59000">
              <a:srgbClr val="FFF2C6"/>
            </a:gs>
            <a:gs pos="75000">
              <a:srgbClr val="D8E1FD"/>
            </a:gs>
            <a:gs pos="86000">
              <a:srgbClr val="C7D5FC"/>
            </a:gs>
            <a:gs pos="100000">
              <a:srgbClr val="C7D5FC"/>
            </a:gs>
          </a:gsLst>
          <a:lin ang="27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42-d2nf8mh8bjvh7rlj0am0.png"/>
          <p:cNvPicPr>
            <a:picLocks noChangeAspect="1"/>
          </p:cNvPicPr>
          <p:nvPr/>
        </p:nvPicPr>
        <p:blipFill>
          <a:blip r:embed="rId3"/>
          <a:stretch>
            <a:fillRect/>
          </a:stretch>
        </p:blipFill>
        <p:spPr>
          <a:xfrm flipH="1">
            <a:off x="0" y="86155"/>
            <a:ext cx="7806354" cy="6685689"/>
          </a:xfrm>
          <a:prstGeom prst="rect">
            <a:avLst/>
          </a:prstGeom>
        </p:spPr>
      </p:pic>
      <p:sp>
        <p:nvSpPr>
          <p:cNvPr id="3" name="Shape 0"/>
          <p:cNvSpPr/>
          <p:nvPr/>
        </p:nvSpPr>
        <p:spPr>
          <a:xfrm>
            <a:off x="784528" y="292643"/>
            <a:ext cx="133350" cy="137160"/>
          </a:xfrm>
          <a:prstGeom prst="ellipse">
            <a:avLst/>
          </a:prstGeom>
          <a:solidFill>
            <a:srgbClr val="FFFFFF"/>
          </a:solidFill>
          <a:ln/>
        </p:spPr>
      </p:sp>
      <p:sp>
        <p:nvSpPr>
          <p:cNvPr id="4" name="Text 1"/>
          <p:cNvSpPr/>
          <p:nvPr/>
        </p:nvSpPr>
        <p:spPr>
          <a:xfrm>
            <a:off x="784528" y="29264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984553" y="292643"/>
            <a:ext cx="133350" cy="137160"/>
          </a:xfrm>
          <a:prstGeom prst="ellipse">
            <a:avLst/>
          </a:prstGeom>
          <a:solidFill>
            <a:srgbClr val="FFFFFF"/>
          </a:solidFill>
          <a:ln/>
        </p:spPr>
      </p:sp>
      <p:sp>
        <p:nvSpPr>
          <p:cNvPr id="6" name="Text 3"/>
          <p:cNvSpPr/>
          <p:nvPr/>
        </p:nvSpPr>
        <p:spPr>
          <a:xfrm>
            <a:off x="984553" y="29264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1184578" y="292643"/>
            <a:ext cx="133350" cy="137160"/>
          </a:xfrm>
          <a:prstGeom prst="ellipse">
            <a:avLst/>
          </a:prstGeom>
          <a:solidFill>
            <a:srgbClr val="FFFFFF"/>
          </a:solidFill>
          <a:ln/>
        </p:spPr>
      </p:sp>
      <p:sp>
        <p:nvSpPr>
          <p:cNvPr id="8" name="Text 5"/>
          <p:cNvSpPr/>
          <p:nvPr/>
        </p:nvSpPr>
        <p:spPr>
          <a:xfrm>
            <a:off x="1184578" y="29264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384603" y="292643"/>
            <a:ext cx="133350" cy="137160"/>
          </a:xfrm>
          <a:prstGeom prst="ellipse">
            <a:avLst/>
          </a:prstGeom>
          <a:solidFill>
            <a:srgbClr val="FFFFFF"/>
          </a:solidFill>
          <a:ln/>
        </p:spPr>
      </p:sp>
      <p:sp>
        <p:nvSpPr>
          <p:cNvPr id="10" name="Text 7"/>
          <p:cNvSpPr/>
          <p:nvPr/>
        </p:nvSpPr>
        <p:spPr>
          <a:xfrm>
            <a:off x="1384603" y="29264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581166" y="1033166"/>
            <a:ext cx="133350" cy="137160"/>
          </a:xfrm>
          <a:prstGeom prst="ellipse">
            <a:avLst/>
          </a:prstGeom>
          <a:solidFill>
            <a:srgbClr val="FFFFFF"/>
          </a:solidFill>
          <a:ln/>
        </p:spPr>
      </p:sp>
      <p:sp>
        <p:nvSpPr>
          <p:cNvPr id="12" name="Text 9"/>
          <p:cNvSpPr/>
          <p:nvPr/>
        </p:nvSpPr>
        <p:spPr>
          <a:xfrm>
            <a:off x="581166" y="103316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581166" y="833141"/>
            <a:ext cx="133350" cy="137160"/>
          </a:xfrm>
          <a:prstGeom prst="ellipse">
            <a:avLst/>
          </a:prstGeom>
          <a:solidFill>
            <a:srgbClr val="FFFFFF"/>
          </a:solidFill>
          <a:ln/>
        </p:spPr>
      </p:sp>
      <p:sp>
        <p:nvSpPr>
          <p:cNvPr id="14" name="Text 11"/>
          <p:cNvSpPr/>
          <p:nvPr/>
        </p:nvSpPr>
        <p:spPr>
          <a:xfrm>
            <a:off x="581166" y="83314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581166" y="633116"/>
            <a:ext cx="133350" cy="137160"/>
          </a:xfrm>
          <a:prstGeom prst="ellipse">
            <a:avLst/>
          </a:prstGeom>
          <a:solidFill>
            <a:srgbClr val="FFFFFF"/>
          </a:solidFill>
          <a:ln/>
        </p:spPr>
      </p:sp>
      <p:sp>
        <p:nvSpPr>
          <p:cNvPr id="16" name="Text 13"/>
          <p:cNvSpPr/>
          <p:nvPr/>
        </p:nvSpPr>
        <p:spPr>
          <a:xfrm>
            <a:off x="581166" y="63311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581166" y="433092"/>
            <a:ext cx="133350" cy="137160"/>
          </a:xfrm>
          <a:prstGeom prst="ellipse">
            <a:avLst/>
          </a:prstGeom>
          <a:solidFill>
            <a:srgbClr val="FFFFFF"/>
          </a:solidFill>
          <a:ln/>
        </p:spPr>
      </p:sp>
      <p:sp>
        <p:nvSpPr>
          <p:cNvPr id="18" name="Text 15"/>
          <p:cNvSpPr/>
          <p:nvPr/>
        </p:nvSpPr>
        <p:spPr>
          <a:xfrm>
            <a:off x="581166" y="43309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p:cNvSpPr/>
          <p:nvPr/>
        </p:nvSpPr>
        <p:spPr>
          <a:xfrm>
            <a:off x="850900" y="546100"/>
            <a:ext cx="5697220" cy="1950085"/>
          </a:xfrm>
          <a:prstGeom prst="rect">
            <a:avLst/>
          </a:prstGeom>
          <a:noFill/>
          <a:ln/>
        </p:spPr>
        <p:txBody>
          <a:bodyPr wrap="square" lIns="91440" tIns="45720" rIns="91440" bIns="45720" rtlCol="0" anchor="t"/>
          <a:lstStyle/>
          <a:p>
            <a:pPr algn="just">
              <a:lnSpc>
                <a:spcPct val="100000"/>
              </a:lnSpc>
            </a:pPr>
            <a:r>
              <a:rPr lang="en-US" sz="2400" dirty="0">
                <a:solidFill>
                  <a:srgbClr val="606C9A"/>
                </a:solidFill>
                <a:latin typeface="MiSans" pitchFamily="34" charset="0"/>
                <a:ea typeface="MiSans" pitchFamily="34" charset="-122"/>
                <a:cs typeface="MiSans" pitchFamily="34" charset="-120"/>
              </a:rPr>
              <a:t>Built-In &amp; Custom Rules</a:t>
            </a:r>
            <a:endParaRPr lang="en-US" sz="1600" dirty="0"/>
          </a:p>
        </p:txBody>
      </p:sp>
      <p:sp>
        <p:nvSpPr>
          <p:cNvPr id="20" name="Shape 17"/>
          <p:cNvSpPr/>
          <p:nvPr/>
        </p:nvSpPr>
        <p:spPr>
          <a:xfrm>
            <a:off x="736801" y="2077016"/>
            <a:ext cx="228803" cy="212992"/>
          </a:xfrm>
          <a:prstGeom prst="ellipse">
            <a:avLst/>
          </a:prstGeom>
          <a:solidFill>
            <a:srgbClr val="000000">
              <a:alpha val="0"/>
            </a:srgbClr>
          </a:solidFill>
          <a:ln w="41275">
            <a:solidFill>
              <a:srgbClr val="FFFFFF"/>
            </a:solidFill>
            <a:prstDash val="solid"/>
          </a:ln>
        </p:spPr>
      </p:sp>
      <p:sp>
        <p:nvSpPr>
          <p:cNvPr id="21" name="Text 18"/>
          <p:cNvSpPr/>
          <p:nvPr/>
        </p:nvSpPr>
        <p:spPr>
          <a:xfrm>
            <a:off x="736801" y="2077016"/>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9"/>
          <p:cNvSpPr/>
          <p:nvPr/>
        </p:nvSpPr>
        <p:spPr>
          <a:xfrm>
            <a:off x="813200" y="2117554"/>
            <a:ext cx="137562" cy="131914"/>
          </a:xfrm>
          <a:prstGeom prst="ellipse">
            <a:avLst/>
          </a:prstGeom>
          <a:solidFill>
            <a:srgbClr val="C1CEF6"/>
          </a:solidFill>
          <a:ln/>
        </p:spPr>
      </p:sp>
      <p:sp>
        <p:nvSpPr>
          <p:cNvPr id="23" name="Text 20"/>
          <p:cNvSpPr/>
          <p:nvPr/>
        </p:nvSpPr>
        <p:spPr>
          <a:xfrm>
            <a:off x="813200" y="2117554"/>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1"/>
          <p:cNvSpPr/>
          <p:nvPr/>
        </p:nvSpPr>
        <p:spPr>
          <a:xfrm>
            <a:off x="6600474" y="970939"/>
            <a:ext cx="228803" cy="212992"/>
          </a:xfrm>
          <a:prstGeom prst="ellipse">
            <a:avLst/>
          </a:prstGeom>
          <a:solidFill>
            <a:srgbClr val="000000">
              <a:alpha val="0"/>
            </a:srgbClr>
          </a:solidFill>
          <a:ln w="41275">
            <a:solidFill>
              <a:srgbClr val="FFFFFF"/>
            </a:solidFill>
            <a:prstDash val="solid"/>
          </a:ln>
        </p:spPr>
      </p:sp>
      <p:sp>
        <p:nvSpPr>
          <p:cNvPr id="25" name="Text 22"/>
          <p:cNvSpPr/>
          <p:nvPr/>
        </p:nvSpPr>
        <p:spPr>
          <a:xfrm>
            <a:off x="6600474" y="970939"/>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3"/>
          <p:cNvSpPr/>
          <p:nvPr/>
        </p:nvSpPr>
        <p:spPr>
          <a:xfrm>
            <a:off x="6676873" y="1011477"/>
            <a:ext cx="137562" cy="131914"/>
          </a:xfrm>
          <a:prstGeom prst="ellipse">
            <a:avLst/>
          </a:prstGeom>
          <a:solidFill>
            <a:srgbClr val="C1CEF6"/>
          </a:solidFill>
          <a:ln/>
        </p:spPr>
      </p:sp>
      <p:sp>
        <p:nvSpPr>
          <p:cNvPr id="27" name="Text 24"/>
          <p:cNvSpPr/>
          <p:nvPr/>
        </p:nvSpPr>
        <p:spPr>
          <a:xfrm>
            <a:off x="6676873" y="1011477"/>
            <a:ext cx="137562" cy="131914"/>
          </a:xfrm>
          <a:prstGeom prst="rect">
            <a:avLst/>
          </a:prstGeom>
          <a:noFill/>
          <a:ln/>
        </p:spPr>
        <p:txBody>
          <a:bodyPr wrap="square" lIns="45720" tIns="91440" rIns="91440" bIns="45720" rtlCol="0" anchor="ctr"/>
          <a:lstStyle/>
          <a:p>
            <a:pPr>
              <a:lnSpc>
                <a:spcPct val="100000"/>
              </a:lnSpc>
            </a:pPr>
            <a:endParaRPr lang="en-US" sz="1600" dirty="0"/>
          </a:p>
        </p:txBody>
      </p:sp>
      <p:pic>
        <p:nvPicPr>
          <p:cNvPr id="28" name="Image 1" descr="https://kimi-img.moonshot.cn/pub/slides/slides_tmpl/image/25-08-27-20:04:47-d2nf8np8bjvh7rlj0b1g.jpeg"/>
          <p:cNvPicPr>
            <a:picLocks noChangeAspect="1"/>
          </p:cNvPicPr>
          <p:nvPr/>
        </p:nvPicPr>
        <p:blipFill>
          <a:blip r:embed="rId4"/>
          <a:stretch>
            <a:fillRect/>
          </a:stretch>
        </p:blipFill>
        <p:spPr>
          <a:xfrm>
            <a:off x="851203" y="3960796"/>
            <a:ext cx="5289402" cy="2986063"/>
          </a:xfrm>
          <a:prstGeom prst="rect">
            <a:avLst/>
          </a:prstGeom>
        </p:spPr>
      </p:pic>
      <p:sp>
        <p:nvSpPr>
          <p:cNvPr id="29" name="Shape 25"/>
          <p:cNvSpPr/>
          <p:nvPr/>
        </p:nvSpPr>
        <p:spPr>
          <a:xfrm>
            <a:off x="6600474" y="2929871"/>
            <a:ext cx="228803" cy="212992"/>
          </a:xfrm>
          <a:prstGeom prst="ellipse">
            <a:avLst/>
          </a:prstGeom>
          <a:solidFill>
            <a:srgbClr val="000000">
              <a:alpha val="0"/>
            </a:srgbClr>
          </a:solidFill>
          <a:ln w="41275">
            <a:solidFill>
              <a:srgbClr val="FFFFFF"/>
            </a:solidFill>
            <a:prstDash val="solid"/>
          </a:ln>
        </p:spPr>
      </p:sp>
      <p:sp>
        <p:nvSpPr>
          <p:cNvPr id="30" name="Text 26"/>
          <p:cNvSpPr/>
          <p:nvPr/>
        </p:nvSpPr>
        <p:spPr>
          <a:xfrm>
            <a:off x="6600474" y="2929871"/>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31" name="Shape 27"/>
          <p:cNvSpPr/>
          <p:nvPr/>
        </p:nvSpPr>
        <p:spPr>
          <a:xfrm>
            <a:off x="6676873" y="2970409"/>
            <a:ext cx="137562" cy="131914"/>
          </a:xfrm>
          <a:prstGeom prst="ellipse">
            <a:avLst/>
          </a:prstGeom>
          <a:solidFill>
            <a:srgbClr val="C1CEF6"/>
          </a:solidFill>
          <a:ln/>
        </p:spPr>
      </p:sp>
      <p:sp>
        <p:nvSpPr>
          <p:cNvPr id="32" name="Text 28"/>
          <p:cNvSpPr/>
          <p:nvPr/>
        </p:nvSpPr>
        <p:spPr>
          <a:xfrm>
            <a:off x="6676873" y="2970409"/>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33" name="Shape 29"/>
          <p:cNvSpPr/>
          <p:nvPr/>
        </p:nvSpPr>
        <p:spPr>
          <a:xfrm>
            <a:off x="6600474" y="4814776"/>
            <a:ext cx="228803" cy="212992"/>
          </a:xfrm>
          <a:prstGeom prst="ellipse">
            <a:avLst/>
          </a:prstGeom>
          <a:solidFill>
            <a:srgbClr val="000000">
              <a:alpha val="0"/>
            </a:srgbClr>
          </a:solidFill>
          <a:ln w="41275">
            <a:solidFill>
              <a:srgbClr val="FFFFFF"/>
            </a:solidFill>
            <a:prstDash val="solid"/>
          </a:ln>
        </p:spPr>
      </p:sp>
      <p:sp>
        <p:nvSpPr>
          <p:cNvPr id="34" name="Text 30"/>
          <p:cNvSpPr/>
          <p:nvPr/>
        </p:nvSpPr>
        <p:spPr>
          <a:xfrm>
            <a:off x="6600474" y="4814776"/>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35" name="Shape 31"/>
          <p:cNvSpPr/>
          <p:nvPr/>
        </p:nvSpPr>
        <p:spPr>
          <a:xfrm>
            <a:off x="6676873" y="4855314"/>
            <a:ext cx="137562" cy="131914"/>
          </a:xfrm>
          <a:prstGeom prst="ellipse">
            <a:avLst/>
          </a:prstGeom>
          <a:solidFill>
            <a:srgbClr val="C1CEF6"/>
          </a:solidFill>
          <a:ln/>
        </p:spPr>
      </p:sp>
      <p:sp>
        <p:nvSpPr>
          <p:cNvPr id="36" name="Text 32"/>
          <p:cNvSpPr/>
          <p:nvPr/>
        </p:nvSpPr>
        <p:spPr>
          <a:xfrm>
            <a:off x="6676873" y="4855314"/>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37" name="Text 33"/>
          <p:cNvSpPr/>
          <p:nvPr/>
        </p:nvSpPr>
        <p:spPr>
          <a:xfrm>
            <a:off x="1042003" y="2010460"/>
            <a:ext cx="5053997"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Built-In Validation</a:t>
            </a:r>
            <a:endParaRPr lang="en-US" sz="1600" dirty="0"/>
          </a:p>
        </p:txBody>
      </p:sp>
      <p:sp>
        <p:nvSpPr>
          <p:cNvPr id="38" name="Text 34"/>
          <p:cNvSpPr/>
          <p:nvPr/>
        </p:nvSpPr>
        <p:spPr>
          <a:xfrm>
            <a:off x="851203" y="2423303"/>
            <a:ext cx="5289402" cy="954107"/>
          </a:xfrm>
          <a:prstGeom prst="rect">
            <a:avLst/>
          </a:prstGeom>
          <a:noFill/>
          <a:ln/>
        </p:spPr>
        <p:txBody>
          <a:bodyPr wrap="square" lIns="91440" tIns="45720" rIns="91440" bIns="45720" rtlCol="0" anchor="t">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Discuss Django’s built-in validation for fields like CharField, EmailField, and IntegerField. Explain how these validators ensure data integrity without extra code.</a:t>
            </a:r>
            <a:endParaRPr lang="en-US" sz="1600" dirty="0"/>
          </a:p>
        </p:txBody>
      </p:sp>
      <p:sp>
        <p:nvSpPr>
          <p:cNvPr id="39" name="Text 35"/>
          <p:cNvSpPr/>
          <p:nvPr/>
        </p:nvSpPr>
        <p:spPr>
          <a:xfrm>
            <a:off x="7059330" y="903627"/>
            <a:ext cx="4281467"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Custom Validation Methods</a:t>
            </a:r>
            <a:endParaRPr lang="en-US" sz="1600" dirty="0"/>
          </a:p>
        </p:txBody>
      </p:sp>
      <p:sp>
        <p:nvSpPr>
          <p:cNvPr id="40" name="Text 36"/>
          <p:cNvSpPr/>
          <p:nvPr/>
        </p:nvSpPr>
        <p:spPr>
          <a:xfrm>
            <a:off x="7096125" y="1260475"/>
            <a:ext cx="4481195" cy="1168400"/>
          </a:xfrm>
          <a:prstGeom prst="rect">
            <a:avLst/>
          </a:prstGeom>
          <a:noFill/>
          <a:ln/>
        </p:spPr>
        <p:txBody>
          <a:bodyPr wrap="square" lIns="91440" tIns="45720" rIns="91440" bIns="45720" rtlCol="0" anchor="t">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Show how to write custom clean_&lt;field&gt;() methods to enforce specific rules. Demonstrate a custom validation for a post title that must contain the word 'Django'.</a:t>
            </a:r>
            <a:endParaRPr lang="en-US" sz="1600" dirty="0"/>
          </a:p>
        </p:txBody>
      </p:sp>
      <p:sp>
        <p:nvSpPr>
          <p:cNvPr id="41" name="Text 37"/>
          <p:cNvSpPr/>
          <p:nvPr/>
        </p:nvSpPr>
        <p:spPr>
          <a:xfrm>
            <a:off x="7059330" y="2862559"/>
            <a:ext cx="4281467"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Displaying Validation Errors</a:t>
            </a:r>
            <a:endParaRPr lang="en-US" sz="1600" dirty="0"/>
          </a:p>
        </p:txBody>
      </p:sp>
      <p:sp>
        <p:nvSpPr>
          <p:cNvPr id="42" name="Text 38"/>
          <p:cNvSpPr/>
          <p:nvPr/>
        </p:nvSpPr>
        <p:spPr>
          <a:xfrm>
            <a:off x="7096125" y="3219450"/>
            <a:ext cx="4481195" cy="1168400"/>
          </a:xfrm>
          <a:prstGeom prst="rect">
            <a:avLst/>
          </a:prstGeom>
          <a:noFill/>
          <a:ln/>
        </p:spPr>
        <p:txBody>
          <a:bodyPr wrap="square" lIns="91440" tIns="45720" rIns="91440" bIns="45720" rtlCol="0" anchor="t">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Explain how to display validation errors in templates. Show how to iterate over form.errors and field.errors to provide immediate feedback to users.</a:t>
            </a:r>
            <a:endParaRPr lang="en-US" sz="1600" dirty="0"/>
          </a:p>
        </p:txBody>
      </p:sp>
      <p:sp>
        <p:nvSpPr>
          <p:cNvPr id="43" name="Text 39"/>
          <p:cNvSpPr/>
          <p:nvPr/>
        </p:nvSpPr>
        <p:spPr>
          <a:xfrm>
            <a:off x="7059330" y="4747464"/>
            <a:ext cx="4281467"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Interactive Validation</a:t>
            </a:r>
            <a:endParaRPr lang="en-US" sz="1600" dirty="0"/>
          </a:p>
        </p:txBody>
      </p:sp>
      <p:sp>
        <p:nvSpPr>
          <p:cNvPr id="44" name="Text 40"/>
          <p:cNvSpPr/>
          <p:nvPr/>
        </p:nvSpPr>
        <p:spPr>
          <a:xfrm>
            <a:off x="7096125" y="5104130"/>
            <a:ext cx="4481195" cy="1168400"/>
          </a:xfrm>
          <a:prstGeom prst="rect">
            <a:avLst/>
          </a:prstGeom>
          <a:noFill/>
          <a:ln/>
        </p:spPr>
        <p:txBody>
          <a:bodyPr wrap="square" lIns="91440" tIns="45720" rIns="91440" bIns="45720" rtlCol="0" anchor="t">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Ask learners to implement a custom validation rule, such as ensuring a title contains a specific keyword, to reinforce their understanding of form validation.</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gradFill flip="none" rotWithShape="0">
          <a:gsLst>
            <a:gs pos="0">
              <a:srgbClr val="F9F1DC"/>
            </a:gs>
            <a:gs pos="99000">
              <a:srgbClr val="C7D5FC"/>
            </a:gs>
            <a:gs pos="100000">
              <a:srgbClr val="A1D9F1"/>
            </a:gs>
            <a:gs pos="100000">
              <a:srgbClr val="72C5E9"/>
            </a:gs>
          </a:gsLst>
          <a:lin ang="54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39-d2nf8lp8bjvh7rlj0agg.jpeg"/>
          <p:cNvPicPr>
            <a:picLocks noChangeAspect="1"/>
          </p:cNvPicPr>
          <p:nvPr/>
        </p:nvPicPr>
        <p:blipFill>
          <a:blip r:embed="rId3"/>
          <a:stretch>
            <a:fillRect/>
          </a:stretch>
        </p:blipFill>
        <p:spPr>
          <a:xfrm>
            <a:off x="1625207" y="3011543"/>
            <a:ext cx="8976548" cy="3846458"/>
          </a:xfrm>
          <a:prstGeom prst="rect">
            <a:avLst/>
          </a:prstGeom>
        </p:spPr>
      </p:pic>
      <p:sp>
        <p:nvSpPr>
          <p:cNvPr id="3" name="Shape 0"/>
          <p:cNvSpPr/>
          <p:nvPr/>
        </p:nvSpPr>
        <p:spPr>
          <a:xfrm>
            <a:off x="5738662" y="1173027"/>
            <a:ext cx="228803" cy="212992"/>
          </a:xfrm>
          <a:prstGeom prst="ellipse">
            <a:avLst/>
          </a:prstGeom>
          <a:solidFill>
            <a:srgbClr val="000000">
              <a:alpha val="0"/>
            </a:srgbClr>
          </a:solidFill>
          <a:ln w="41275">
            <a:solidFill>
              <a:srgbClr val="FFFFFF"/>
            </a:solidFill>
            <a:prstDash val="solid"/>
          </a:ln>
        </p:spPr>
      </p:sp>
      <p:sp>
        <p:nvSpPr>
          <p:cNvPr id="4" name="Text 1"/>
          <p:cNvSpPr/>
          <p:nvPr/>
        </p:nvSpPr>
        <p:spPr>
          <a:xfrm>
            <a:off x="5738662" y="1173027"/>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5815061" y="1213565"/>
            <a:ext cx="137562" cy="131914"/>
          </a:xfrm>
          <a:prstGeom prst="ellipse">
            <a:avLst/>
          </a:prstGeom>
          <a:solidFill>
            <a:srgbClr val="C1CEF6"/>
          </a:solidFill>
          <a:ln/>
        </p:spPr>
      </p:sp>
      <p:sp>
        <p:nvSpPr>
          <p:cNvPr id="6" name="Text 3"/>
          <p:cNvSpPr/>
          <p:nvPr/>
        </p:nvSpPr>
        <p:spPr>
          <a:xfrm>
            <a:off x="5815061" y="1213565"/>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1795231" y="645495"/>
            <a:ext cx="133350" cy="137160"/>
          </a:xfrm>
          <a:prstGeom prst="ellipse">
            <a:avLst/>
          </a:prstGeom>
          <a:solidFill>
            <a:srgbClr val="FFFFFF"/>
          </a:solidFill>
          <a:ln/>
        </p:spPr>
      </p:sp>
      <p:sp>
        <p:nvSpPr>
          <p:cNvPr id="8" name="Text 5"/>
          <p:cNvSpPr/>
          <p:nvPr/>
        </p:nvSpPr>
        <p:spPr>
          <a:xfrm>
            <a:off x="1795231" y="64549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995256" y="645495"/>
            <a:ext cx="133350" cy="137160"/>
          </a:xfrm>
          <a:prstGeom prst="ellipse">
            <a:avLst/>
          </a:prstGeom>
          <a:solidFill>
            <a:srgbClr val="FFFFFF"/>
          </a:solidFill>
          <a:ln/>
        </p:spPr>
      </p:sp>
      <p:sp>
        <p:nvSpPr>
          <p:cNvPr id="10" name="Text 7"/>
          <p:cNvSpPr/>
          <p:nvPr/>
        </p:nvSpPr>
        <p:spPr>
          <a:xfrm>
            <a:off x="1995256" y="64549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2195281" y="645495"/>
            <a:ext cx="133350" cy="137160"/>
          </a:xfrm>
          <a:prstGeom prst="ellipse">
            <a:avLst/>
          </a:prstGeom>
          <a:solidFill>
            <a:srgbClr val="FFFFFF"/>
          </a:solidFill>
          <a:ln/>
        </p:spPr>
      </p:sp>
      <p:sp>
        <p:nvSpPr>
          <p:cNvPr id="12" name="Text 9"/>
          <p:cNvSpPr/>
          <p:nvPr/>
        </p:nvSpPr>
        <p:spPr>
          <a:xfrm>
            <a:off x="2195281" y="64549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2395306" y="645495"/>
            <a:ext cx="133350" cy="137160"/>
          </a:xfrm>
          <a:prstGeom prst="ellipse">
            <a:avLst/>
          </a:prstGeom>
          <a:solidFill>
            <a:srgbClr val="FFFFFF"/>
          </a:solidFill>
          <a:ln/>
        </p:spPr>
      </p:sp>
      <p:sp>
        <p:nvSpPr>
          <p:cNvPr id="14" name="Text 11"/>
          <p:cNvSpPr/>
          <p:nvPr/>
        </p:nvSpPr>
        <p:spPr>
          <a:xfrm>
            <a:off x="2395306" y="64549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1591868" y="1386019"/>
            <a:ext cx="133350" cy="137160"/>
          </a:xfrm>
          <a:prstGeom prst="ellipse">
            <a:avLst/>
          </a:prstGeom>
          <a:solidFill>
            <a:srgbClr val="FFFFFF"/>
          </a:solidFill>
          <a:ln/>
        </p:spPr>
      </p:sp>
      <p:sp>
        <p:nvSpPr>
          <p:cNvPr id="16" name="Text 13"/>
          <p:cNvSpPr/>
          <p:nvPr/>
        </p:nvSpPr>
        <p:spPr>
          <a:xfrm>
            <a:off x="1591868" y="138601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1591868" y="1185993"/>
            <a:ext cx="133350" cy="137160"/>
          </a:xfrm>
          <a:prstGeom prst="ellipse">
            <a:avLst/>
          </a:prstGeom>
          <a:solidFill>
            <a:srgbClr val="FFFFFF"/>
          </a:solidFill>
          <a:ln/>
        </p:spPr>
      </p:sp>
      <p:sp>
        <p:nvSpPr>
          <p:cNvPr id="18" name="Text 15"/>
          <p:cNvSpPr/>
          <p:nvPr/>
        </p:nvSpPr>
        <p:spPr>
          <a:xfrm>
            <a:off x="1591868" y="118599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1591868" y="985968"/>
            <a:ext cx="133350" cy="137160"/>
          </a:xfrm>
          <a:prstGeom prst="ellipse">
            <a:avLst/>
          </a:prstGeom>
          <a:solidFill>
            <a:srgbClr val="FFFFFF"/>
          </a:solidFill>
          <a:ln/>
        </p:spPr>
      </p:sp>
      <p:sp>
        <p:nvSpPr>
          <p:cNvPr id="20" name="Text 17"/>
          <p:cNvSpPr/>
          <p:nvPr/>
        </p:nvSpPr>
        <p:spPr>
          <a:xfrm>
            <a:off x="1591868" y="9859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8"/>
          <p:cNvSpPr/>
          <p:nvPr/>
        </p:nvSpPr>
        <p:spPr>
          <a:xfrm>
            <a:off x="1591868" y="785944"/>
            <a:ext cx="133350" cy="137160"/>
          </a:xfrm>
          <a:prstGeom prst="ellipse">
            <a:avLst/>
          </a:prstGeom>
          <a:solidFill>
            <a:srgbClr val="FFFFFF"/>
          </a:solidFill>
          <a:ln/>
        </p:spPr>
      </p:sp>
      <p:sp>
        <p:nvSpPr>
          <p:cNvPr id="22" name="Text 19"/>
          <p:cNvSpPr/>
          <p:nvPr/>
        </p:nvSpPr>
        <p:spPr>
          <a:xfrm>
            <a:off x="1591868" y="78594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Text 20"/>
          <p:cNvSpPr/>
          <p:nvPr/>
        </p:nvSpPr>
        <p:spPr>
          <a:xfrm>
            <a:off x="1861820" y="653415"/>
            <a:ext cx="3030220" cy="1872615"/>
          </a:xfrm>
          <a:prstGeom prst="rect">
            <a:avLst/>
          </a:prstGeom>
          <a:noFill/>
          <a:ln/>
        </p:spPr>
        <p:txBody>
          <a:bodyPr wrap="square" lIns="91440" tIns="45720" rIns="91440" bIns="45720" rtlCol="0" anchor="ctr"/>
          <a:lstStyle/>
          <a:p>
            <a:pPr>
              <a:lnSpc>
                <a:spcPct val="100000"/>
              </a:lnSpc>
            </a:pPr>
            <a:r>
              <a:rPr lang="en-US" sz="2800" dirty="0">
                <a:solidFill>
                  <a:srgbClr val="606C9A"/>
                </a:solidFill>
                <a:latin typeface="MiSans" pitchFamily="34" charset="0"/>
                <a:ea typeface="MiSans" pitchFamily="34" charset="-122"/>
                <a:cs typeface="MiSans" pitchFamily="34" charset="-120"/>
              </a:rPr>
              <a:t>Error Feedback in Templates</a:t>
            </a:r>
            <a:endParaRPr lang="en-US" sz="1600" dirty="0"/>
          </a:p>
        </p:txBody>
      </p:sp>
      <p:sp>
        <p:nvSpPr>
          <p:cNvPr id="24" name="Shape 21"/>
          <p:cNvSpPr/>
          <p:nvPr/>
        </p:nvSpPr>
        <p:spPr>
          <a:xfrm>
            <a:off x="8822203" y="6543768"/>
            <a:ext cx="133350" cy="137160"/>
          </a:xfrm>
          <a:prstGeom prst="ellipse">
            <a:avLst/>
          </a:prstGeom>
          <a:solidFill>
            <a:srgbClr val="FFFFFF"/>
          </a:solidFill>
          <a:ln/>
        </p:spPr>
      </p:sp>
      <p:sp>
        <p:nvSpPr>
          <p:cNvPr id="25" name="Text 22"/>
          <p:cNvSpPr/>
          <p:nvPr/>
        </p:nvSpPr>
        <p:spPr>
          <a:xfrm>
            <a:off x="8822203" y="65437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3"/>
          <p:cNvSpPr/>
          <p:nvPr/>
        </p:nvSpPr>
        <p:spPr>
          <a:xfrm>
            <a:off x="9022228" y="6543768"/>
            <a:ext cx="133350" cy="137160"/>
          </a:xfrm>
          <a:prstGeom prst="ellipse">
            <a:avLst/>
          </a:prstGeom>
          <a:solidFill>
            <a:srgbClr val="FFFFFF"/>
          </a:solidFill>
          <a:ln/>
        </p:spPr>
      </p:sp>
      <p:sp>
        <p:nvSpPr>
          <p:cNvPr id="27" name="Text 24"/>
          <p:cNvSpPr/>
          <p:nvPr/>
        </p:nvSpPr>
        <p:spPr>
          <a:xfrm>
            <a:off x="9022228" y="65437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8" name="Shape 25"/>
          <p:cNvSpPr/>
          <p:nvPr/>
        </p:nvSpPr>
        <p:spPr>
          <a:xfrm>
            <a:off x="9222253" y="6543768"/>
            <a:ext cx="133350" cy="137160"/>
          </a:xfrm>
          <a:prstGeom prst="ellipse">
            <a:avLst/>
          </a:prstGeom>
          <a:solidFill>
            <a:srgbClr val="FFFFFF"/>
          </a:solidFill>
          <a:ln/>
        </p:spPr>
      </p:sp>
      <p:sp>
        <p:nvSpPr>
          <p:cNvPr id="29" name="Text 26"/>
          <p:cNvSpPr/>
          <p:nvPr/>
        </p:nvSpPr>
        <p:spPr>
          <a:xfrm>
            <a:off x="9222253" y="65437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7"/>
          <p:cNvSpPr/>
          <p:nvPr/>
        </p:nvSpPr>
        <p:spPr>
          <a:xfrm>
            <a:off x="9422278" y="6543768"/>
            <a:ext cx="133350" cy="137160"/>
          </a:xfrm>
          <a:prstGeom prst="ellipse">
            <a:avLst/>
          </a:prstGeom>
          <a:solidFill>
            <a:srgbClr val="FFFFFF"/>
          </a:solidFill>
          <a:ln/>
        </p:spPr>
      </p:sp>
      <p:sp>
        <p:nvSpPr>
          <p:cNvPr id="31" name="Text 28"/>
          <p:cNvSpPr/>
          <p:nvPr/>
        </p:nvSpPr>
        <p:spPr>
          <a:xfrm>
            <a:off x="9422278" y="65437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2" name="Shape 29"/>
          <p:cNvSpPr/>
          <p:nvPr/>
        </p:nvSpPr>
        <p:spPr>
          <a:xfrm>
            <a:off x="9622303" y="6543768"/>
            <a:ext cx="133350" cy="137160"/>
          </a:xfrm>
          <a:prstGeom prst="ellipse">
            <a:avLst/>
          </a:prstGeom>
          <a:solidFill>
            <a:srgbClr val="FFFFFF"/>
          </a:solidFill>
          <a:ln/>
        </p:spPr>
      </p:sp>
      <p:sp>
        <p:nvSpPr>
          <p:cNvPr id="33" name="Text 30"/>
          <p:cNvSpPr/>
          <p:nvPr/>
        </p:nvSpPr>
        <p:spPr>
          <a:xfrm>
            <a:off x="9622303" y="65437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31"/>
          <p:cNvSpPr/>
          <p:nvPr/>
        </p:nvSpPr>
        <p:spPr>
          <a:xfrm>
            <a:off x="9822328" y="6543768"/>
            <a:ext cx="133350" cy="137160"/>
          </a:xfrm>
          <a:prstGeom prst="ellipse">
            <a:avLst/>
          </a:prstGeom>
          <a:solidFill>
            <a:srgbClr val="FFFFFF"/>
          </a:solidFill>
          <a:ln/>
        </p:spPr>
      </p:sp>
      <p:sp>
        <p:nvSpPr>
          <p:cNvPr id="35" name="Text 32"/>
          <p:cNvSpPr/>
          <p:nvPr/>
        </p:nvSpPr>
        <p:spPr>
          <a:xfrm>
            <a:off x="9822328" y="65437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3"/>
          <p:cNvSpPr/>
          <p:nvPr/>
        </p:nvSpPr>
        <p:spPr>
          <a:xfrm>
            <a:off x="10022353" y="6543768"/>
            <a:ext cx="133350" cy="137160"/>
          </a:xfrm>
          <a:prstGeom prst="ellipse">
            <a:avLst/>
          </a:prstGeom>
          <a:solidFill>
            <a:srgbClr val="FFFFFF"/>
          </a:solidFill>
          <a:ln/>
        </p:spPr>
      </p:sp>
      <p:sp>
        <p:nvSpPr>
          <p:cNvPr id="37" name="Text 34"/>
          <p:cNvSpPr/>
          <p:nvPr/>
        </p:nvSpPr>
        <p:spPr>
          <a:xfrm>
            <a:off x="10022353" y="65437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5"/>
          <p:cNvSpPr/>
          <p:nvPr/>
        </p:nvSpPr>
        <p:spPr>
          <a:xfrm>
            <a:off x="10222378" y="6543768"/>
            <a:ext cx="133350" cy="137160"/>
          </a:xfrm>
          <a:prstGeom prst="ellipse">
            <a:avLst/>
          </a:prstGeom>
          <a:solidFill>
            <a:srgbClr val="FFFFFF"/>
          </a:solidFill>
          <a:ln/>
        </p:spPr>
      </p:sp>
      <p:sp>
        <p:nvSpPr>
          <p:cNvPr id="39" name="Text 36"/>
          <p:cNvSpPr/>
          <p:nvPr/>
        </p:nvSpPr>
        <p:spPr>
          <a:xfrm>
            <a:off x="10222378" y="65437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Text 37"/>
          <p:cNvSpPr/>
          <p:nvPr/>
        </p:nvSpPr>
        <p:spPr>
          <a:xfrm>
            <a:off x="6062661" y="1101874"/>
            <a:ext cx="4505756" cy="677108"/>
          </a:xfrm>
          <a:prstGeom prst="rect">
            <a:avLst/>
          </a:prstGeom>
          <a:noFill/>
          <a:ln/>
        </p:spPr>
        <p:txBody>
          <a:bodyPr wrap="square" lIns="91440" tIns="45720" rIns="91440" bIns="45720" rtlCol="0" anchor="ctr">
            <a:spAutoFit/>
          </a:bodyPr>
          <a:lstStyle/>
          <a:p>
            <a:pPr>
              <a:lnSpc>
                <a:spcPct val="100000"/>
              </a:lnSpc>
            </a:pPr>
            <a:r>
              <a:rPr lang="en-US" sz="1800" dirty="0">
                <a:solidFill>
                  <a:srgbClr val="606C9A"/>
                </a:solidFill>
                <a:latin typeface="MiSans" pitchFamily="34" charset="0"/>
                <a:ea typeface="MiSans" pitchFamily="34" charset="-122"/>
                <a:cs typeface="MiSans" pitchFamily="34" charset="-120"/>
              </a:rPr>
              <a:t>Rendering Errors</a:t>
            </a:r>
            <a:endParaRPr lang="en-US" sz="1600" dirty="0"/>
          </a:p>
        </p:txBody>
      </p:sp>
      <p:sp>
        <p:nvSpPr>
          <p:cNvPr id="41" name="Text 38"/>
          <p:cNvSpPr/>
          <p:nvPr/>
        </p:nvSpPr>
        <p:spPr>
          <a:xfrm>
            <a:off x="5638800" y="1571728"/>
            <a:ext cx="4929617" cy="1169551"/>
          </a:xfrm>
          <a:prstGeom prst="rect">
            <a:avLst/>
          </a:prstGeom>
          <a:noFill/>
          <a:ln/>
        </p:spPr>
        <p:txBody>
          <a:bodyPr wrap="square" lIns="91440" tIns="45720" rIns="91440" bIns="45720" rtlCol="0" anchor="t">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Provide template snippets that display form errors. Demonstrate how to show field-level and non-field errors to help users correct their input, ensuring a smooth user experience.</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C7D5FC"/>
        </a:solidFill>
        <a:effectLst/>
      </p:bgPr>
    </p:bg>
    <p:spTree>
      <p:nvGrpSpPr>
        <p:cNvPr id="1" name=""/>
        <p:cNvGrpSpPr/>
        <p:nvPr/>
      </p:nvGrpSpPr>
      <p:grpSpPr>
        <a:xfrm>
          <a:off x="0" y="0"/>
          <a:ext cx="0" cy="0"/>
          <a:chOff x="0" y="0"/>
          <a:chExt cx="0" cy="0"/>
        </a:xfrm>
      </p:grpSpPr>
      <p:pic>
        <p:nvPicPr>
          <p:cNvPr id="2" name="Image 0" descr="https://kimi-img.moonshot.cn/pub/slides/slides_tmpl/image/25-08-27-20:04:45-d2nf8n98bjvh7rlj0aqg.jpeg"/>
          <p:cNvPicPr>
            <a:picLocks noChangeAspect="1"/>
          </p:cNvPicPr>
          <p:nvPr/>
        </p:nvPicPr>
        <p:blipFill>
          <a:blip r:embed="rId3"/>
          <a:stretch>
            <a:fillRect/>
          </a:stretch>
        </p:blipFill>
        <p:spPr>
          <a:xfrm>
            <a:off x="8677969" y="0"/>
            <a:ext cx="3690359" cy="6858000"/>
          </a:xfrm>
          <a:prstGeom prst="rect">
            <a:avLst/>
          </a:prstGeom>
        </p:spPr>
      </p:pic>
      <p:sp>
        <p:nvSpPr>
          <p:cNvPr id="3" name="Shape 0"/>
          <p:cNvSpPr/>
          <p:nvPr/>
        </p:nvSpPr>
        <p:spPr>
          <a:xfrm>
            <a:off x="1059579" y="605009"/>
            <a:ext cx="133350" cy="137160"/>
          </a:xfrm>
          <a:prstGeom prst="ellipse">
            <a:avLst/>
          </a:prstGeom>
          <a:solidFill>
            <a:srgbClr val="FFFFFF"/>
          </a:solidFill>
          <a:ln/>
        </p:spPr>
      </p:sp>
      <p:sp>
        <p:nvSpPr>
          <p:cNvPr id="4" name="Text 1"/>
          <p:cNvSpPr/>
          <p:nvPr/>
        </p:nvSpPr>
        <p:spPr>
          <a:xfrm>
            <a:off x="1059579" y="60500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1259604" y="605009"/>
            <a:ext cx="133350" cy="137160"/>
          </a:xfrm>
          <a:prstGeom prst="ellipse">
            <a:avLst/>
          </a:prstGeom>
          <a:solidFill>
            <a:srgbClr val="FFFFFF"/>
          </a:solidFill>
          <a:ln/>
        </p:spPr>
      </p:sp>
      <p:sp>
        <p:nvSpPr>
          <p:cNvPr id="6" name="Text 3"/>
          <p:cNvSpPr/>
          <p:nvPr/>
        </p:nvSpPr>
        <p:spPr>
          <a:xfrm>
            <a:off x="1259604" y="60500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1459629" y="605009"/>
            <a:ext cx="133350" cy="137160"/>
          </a:xfrm>
          <a:prstGeom prst="ellipse">
            <a:avLst/>
          </a:prstGeom>
          <a:solidFill>
            <a:srgbClr val="FFFFFF"/>
          </a:solidFill>
          <a:ln/>
        </p:spPr>
      </p:sp>
      <p:sp>
        <p:nvSpPr>
          <p:cNvPr id="8" name="Text 5"/>
          <p:cNvSpPr/>
          <p:nvPr/>
        </p:nvSpPr>
        <p:spPr>
          <a:xfrm>
            <a:off x="1459629" y="60500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659654" y="605009"/>
            <a:ext cx="133350" cy="137160"/>
          </a:xfrm>
          <a:prstGeom prst="ellipse">
            <a:avLst/>
          </a:prstGeom>
          <a:solidFill>
            <a:srgbClr val="FFFFFF"/>
          </a:solidFill>
          <a:ln/>
        </p:spPr>
      </p:sp>
      <p:sp>
        <p:nvSpPr>
          <p:cNvPr id="10" name="Text 7"/>
          <p:cNvSpPr/>
          <p:nvPr/>
        </p:nvSpPr>
        <p:spPr>
          <a:xfrm>
            <a:off x="1659654" y="60500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856216" y="1345533"/>
            <a:ext cx="133350" cy="137160"/>
          </a:xfrm>
          <a:prstGeom prst="ellipse">
            <a:avLst/>
          </a:prstGeom>
          <a:solidFill>
            <a:srgbClr val="FFFFFF"/>
          </a:solidFill>
          <a:ln/>
        </p:spPr>
      </p:sp>
      <p:sp>
        <p:nvSpPr>
          <p:cNvPr id="12" name="Text 9"/>
          <p:cNvSpPr/>
          <p:nvPr/>
        </p:nvSpPr>
        <p:spPr>
          <a:xfrm>
            <a:off x="856216" y="134553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856216" y="1145507"/>
            <a:ext cx="133350" cy="137160"/>
          </a:xfrm>
          <a:prstGeom prst="ellipse">
            <a:avLst/>
          </a:prstGeom>
          <a:solidFill>
            <a:srgbClr val="FFFFFF"/>
          </a:solidFill>
          <a:ln/>
        </p:spPr>
      </p:sp>
      <p:sp>
        <p:nvSpPr>
          <p:cNvPr id="14" name="Text 11"/>
          <p:cNvSpPr/>
          <p:nvPr/>
        </p:nvSpPr>
        <p:spPr>
          <a:xfrm>
            <a:off x="856216" y="114550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856216" y="945482"/>
            <a:ext cx="133350" cy="137160"/>
          </a:xfrm>
          <a:prstGeom prst="ellipse">
            <a:avLst/>
          </a:prstGeom>
          <a:solidFill>
            <a:srgbClr val="FFFFFF"/>
          </a:solidFill>
          <a:ln/>
        </p:spPr>
      </p:sp>
      <p:sp>
        <p:nvSpPr>
          <p:cNvPr id="16" name="Text 13"/>
          <p:cNvSpPr/>
          <p:nvPr/>
        </p:nvSpPr>
        <p:spPr>
          <a:xfrm>
            <a:off x="856216" y="94548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856217" y="745458"/>
            <a:ext cx="133350" cy="137160"/>
          </a:xfrm>
          <a:prstGeom prst="ellipse">
            <a:avLst/>
          </a:prstGeom>
          <a:solidFill>
            <a:srgbClr val="FFFFFF"/>
          </a:solidFill>
          <a:ln/>
        </p:spPr>
      </p:sp>
      <p:sp>
        <p:nvSpPr>
          <p:cNvPr id="18" name="Text 15"/>
          <p:cNvSpPr/>
          <p:nvPr/>
        </p:nvSpPr>
        <p:spPr>
          <a:xfrm>
            <a:off x="856217" y="74545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p:cNvSpPr/>
          <p:nvPr/>
        </p:nvSpPr>
        <p:spPr>
          <a:xfrm>
            <a:off x="1108075" y="826770"/>
            <a:ext cx="6337935" cy="1462405"/>
          </a:xfrm>
          <a:prstGeom prst="rect">
            <a:avLst/>
          </a:prstGeom>
          <a:noFill/>
          <a:ln/>
        </p:spPr>
        <p:txBody>
          <a:bodyPr wrap="square" lIns="91440" tIns="45720" rIns="91440" bIns="45720" rtlCol="0" anchor="t"/>
          <a:lstStyle/>
          <a:p>
            <a:pPr algn="just">
              <a:lnSpc>
                <a:spcPct val="100000"/>
              </a:lnSpc>
            </a:pPr>
            <a:r>
              <a:rPr lang="en-US" sz="2800" dirty="0">
                <a:solidFill>
                  <a:srgbClr val="606C9A"/>
                </a:solidFill>
                <a:latin typeface="MiSans" pitchFamily="34" charset="0"/>
                <a:ea typeface="MiSans" pitchFamily="34" charset="-122"/>
                <a:cs typeface="MiSans" pitchFamily="34" charset="-120"/>
              </a:rPr>
              <a:t>POST vs GET Security</a:t>
            </a:r>
            <a:endParaRPr lang="en-US" sz="1600" dirty="0"/>
          </a:p>
        </p:txBody>
      </p:sp>
      <p:sp>
        <p:nvSpPr>
          <p:cNvPr id="20" name="Shape 17"/>
          <p:cNvSpPr/>
          <p:nvPr/>
        </p:nvSpPr>
        <p:spPr>
          <a:xfrm>
            <a:off x="960070" y="1921539"/>
            <a:ext cx="228803" cy="212992"/>
          </a:xfrm>
          <a:prstGeom prst="ellipse">
            <a:avLst/>
          </a:prstGeom>
          <a:solidFill>
            <a:srgbClr val="000000">
              <a:alpha val="0"/>
            </a:srgbClr>
          </a:solidFill>
          <a:ln w="41275">
            <a:solidFill>
              <a:srgbClr val="FFFFFF"/>
            </a:solidFill>
            <a:prstDash val="solid"/>
          </a:ln>
        </p:spPr>
      </p:sp>
      <p:sp>
        <p:nvSpPr>
          <p:cNvPr id="21" name="Text 18"/>
          <p:cNvSpPr/>
          <p:nvPr/>
        </p:nvSpPr>
        <p:spPr>
          <a:xfrm>
            <a:off x="960070" y="1921539"/>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9"/>
          <p:cNvSpPr/>
          <p:nvPr/>
        </p:nvSpPr>
        <p:spPr>
          <a:xfrm>
            <a:off x="1036469" y="1962077"/>
            <a:ext cx="137562" cy="131914"/>
          </a:xfrm>
          <a:prstGeom prst="ellipse">
            <a:avLst/>
          </a:prstGeom>
          <a:solidFill>
            <a:srgbClr val="C1CEF6"/>
          </a:solidFill>
          <a:ln/>
        </p:spPr>
      </p:sp>
      <p:sp>
        <p:nvSpPr>
          <p:cNvPr id="23" name="Text 20"/>
          <p:cNvSpPr/>
          <p:nvPr/>
        </p:nvSpPr>
        <p:spPr>
          <a:xfrm>
            <a:off x="1036469" y="1962077"/>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1"/>
          <p:cNvSpPr/>
          <p:nvPr/>
        </p:nvSpPr>
        <p:spPr>
          <a:xfrm>
            <a:off x="678815" y="3482340"/>
            <a:ext cx="8752205" cy="1718945"/>
          </a:xfrm>
          <a:prstGeom prst="roundRect">
            <a:avLst>
              <a:gd name="adj" fmla="val 16667"/>
            </a:avLst>
          </a:prstGeom>
          <a:solidFill>
            <a:srgbClr val="F9F1DC"/>
          </a:solidFill>
          <a:ln/>
          <a:effectLst>
            <a:outerShdw blurRad="647378" dist="50800" dir="2700000" algn="bl" rotWithShape="0">
              <a:srgbClr val="6D7ECC">
                <a:alpha val="45882"/>
              </a:srgbClr>
            </a:outerShdw>
          </a:effectLst>
        </p:spPr>
      </p:sp>
      <p:sp>
        <p:nvSpPr>
          <p:cNvPr id="25" name="Text 22"/>
          <p:cNvSpPr/>
          <p:nvPr/>
        </p:nvSpPr>
        <p:spPr>
          <a:xfrm>
            <a:off x="678815" y="3482340"/>
            <a:ext cx="8752205" cy="1718945"/>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3"/>
          <p:cNvSpPr/>
          <p:nvPr/>
        </p:nvSpPr>
        <p:spPr>
          <a:xfrm>
            <a:off x="938747" y="3724315"/>
            <a:ext cx="228803" cy="212992"/>
          </a:xfrm>
          <a:prstGeom prst="ellipse">
            <a:avLst/>
          </a:prstGeom>
          <a:solidFill>
            <a:srgbClr val="000000">
              <a:alpha val="0"/>
            </a:srgbClr>
          </a:solidFill>
          <a:ln w="41275">
            <a:solidFill>
              <a:srgbClr val="FFFFFF"/>
            </a:solidFill>
            <a:prstDash val="solid"/>
          </a:ln>
        </p:spPr>
      </p:sp>
      <p:sp>
        <p:nvSpPr>
          <p:cNvPr id="27" name="Text 24"/>
          <p:cNvSpPr/>
          <p:nvPr/>
        </p:nvSpPr>
        <p:spPr>
          <a:xfrm>
            <a:off x="938747" y="3724315"/>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8" name="Shape 25"/>
          <p:cNvSpPr/>
          <p:nvPr/>
        </p:nvSpPr>
        <p:spPr>
          <a:xfrm>
            <a:off x="1015146" y="3764853"/>
            <a:ext cx="137562" cy="131914"/>
          </a:xfrm>
          <a:prstGeom prst="ellipse">
            <a:avLst/>
          </a:prstGeom>
          <a:solidFill>
            <a:srgbClr val="C1CEF6"/>
          </a:solidFill>
          <a:ln/>
        </p:spPr>
      </p:sp>
      <p:sp>
        <p:nvSpPr>
          <p:cNvPr id="29" name="Text 26"/>
          <p:cNvSpPr/>
          <p:nvPr/>
        </p:nvSpPr>
        <p:spPr>
          <a:xfrm>
            <a:off x="1015146" y="3764853"/>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7"/>
          <p:cNvSpPr/>
          <p:nvPr/>
        </p:nvSpPr>
        <p:spPr>
          <a:xfrm>
            <a:off x="920117" y="5382943"/>
            <a:ext cx="228803" cy="212992"/>
          </a:xfrm>
          <a:prstGeom prst="ellipse">
            <a:avLst/>
          </a:prstGeom>
          <a:solidFill>
            <a:srgbClr val="000000">
              <a:alpha val="0"/>
            </a:srgbClr>
          </a:solidFill>
          <a:ln w="41275">
            <a:solidFill>
              <a:srgbClr val="FFFFFF"/>
            </a:solidFill>
            <a:prstDash val="solid"/>
          </a:ln>
        </p:spPr>
      </p:sp>
      <p:sp>
        <p:nvSpPr>
          <p:cNvPr id="31" name="Text 28"/>
          <p:cNvSpPr/>
          <p:nvPr/>
        </p:nvSpPr>
        <p:spPr>
          <a:xfrm>
            <a:off x="920117" y="5382943"/>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32" name="Shape 29"/>
          <p:cNvSpPr/>
          <p:nvPr/>
        </p:nvSpPr>
        <p:spPr>
          <a:xfrm>
            <a:off x="996516" y="5423481"/>
            <a:ext cx="137562" cy="131914"/>
          </a:xfrm>
          <a:prstGeom prst="ellipse">
            <a:avLst/>
          </a:prstGeom>
          <a:solidFill>
            <a:srgbClr val="C1CEF6"/>
          </a:solidFill>
          <a:ln/>
        </p:spPr>
      </p:sp>
      <p:sp>
        <p:nvSpPr>
          <p:cNvPr id="33" name="Text 30"/>
          <p:cNvSpPr/>
          <p:nvPr/>
        </p:nvSpPr>
        <p:spPr>
          <a:xfrm>
            <a:off x="996516" y="5423481"/>
            <a:ext cx="137562" cy="131914"/>
          </a:xfrm>
          <a:prstGeom prst="rect">
            <a:avLst/>
          </a:prstGeom>
          <a:noFill/>
          <a:ln/>
        </p:spPr>
        <p:txBody>
          <a:bodyPr wrap="square" lIns="45720" tIns="91440" rIns="91440" bIns="45720" rtlCol="0" anchor="ctr"/>
          <a:lstStyle/>
          <a:p>
            <a:pPr>
              <a:lnSpc>
                <a:spcPct val="100000"/>
              </a:lnSpc>
            </a:pPr>
            <a:endParaRPr lang="en-US" sz="1600" dirty="0"/>
          </a:p>
        </p:txBody>
      </p:sp>
      <p:pic>
        <p:nvPicPr>
          <p:cNvPr id="34" name="Image 1" descr="https://kimi-img.moonshot.cn/pub/slides/slides_tmpl/image/25-08-27-20:04:45-d2nf8n98bjvh7rlj0arg.jpeg"/>
          <p:cNvPicPr>
            <a:picLocks noChangeAspect="1"/>
          </p:cNvPicPr>
          <p:nvPr/>
        </p:nvPicPr>
        <p:blipFill>
          <a:blip r:embed="rId4"/>
          <a:stretch>
            <a:fillRect/>
          </a:stretch>
        </p:blipFill>
        <p:spPr>
          <a:xfrm>
            <a:off x="7800980" y="301521"/>
            <a:ext cx="1353928" cy="2102570"/>
          </a:xfrm>
          <a:prstGeom prst="rect">
            <a:avLst/>
          </a:prstGeom>
        </p:spPr>
      </p:pic>
      <p:sp>
        <p:nvSpPr>
          <p:cNvPr id="35" name="Text 31"/>
          <p:cNvSpPr/>
          <p:nvPr/>
        </p:nvSpPr>
        <p:spPr>
          <a:xfrm>
            <a:off x="1259604" y="1843553"/>
            <a:ext cx="6122428"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GET vs POST</a:t>
            </a:r>
            <a:endParaRPr lang="en-US" sz="1600" dirty="0"/>
          </a:p>
        </p:txBody>
      </p:sp>
      <p:sp>
        <p:nvSpPr>
          <p:cNvPr id="36" name="Text 32"/>
          <p:cNvSpPr/>
          <p:nvPr/>
        </p:nvSpPr>
        <p:spPr>
          <a:xfrm>
            <a:off x="1074471" y="2403523"/>
            <a:ext cx="7418366" cy="738664"/>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Contrast GET and POST request methods. Explain that GET retrieves data with URL parameters, while POST submits data in the request body, making it more secure for sensitive information.</a:t>
            </a:r>
            <a:endParaRPr lang="en-US" sz="1600" dirty="0"/>
          </a:p>
        </p:txBody>
      </p:sp>
      <p:sp>
        <p:nvSpPr>
          <p:cNvPr id="37" name="Text 33"/>
          <p:cNvSpPr/>
          <p:nvPr/>
        </p:nvSpPr>
        <p:spPr>
          <a:xfrm>
            <a:off x="1280416" y="3667751"/>
            <a:ext cx="7871257"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Security Implications</a:t>
            </a:r>
            <a:endParaRPr lang="en-US" sz="1600" dirty="0"/>
          </a:p>
        </p:txBody>
      </p:sp>
      <p:sp>
        <p:nvSpPr>
          <p:cNvPr id="38" name="Text 34"/>
          <p:cNvSpPr/>
          <p:nvPr/>
        </p:nvSpPr>
        <p:spPr>
          <a:xfrm>
            <a:off x="1136772" y="4107808"/>
            <a:ext cx="8018136" cy="738664"/>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Discuss the security risks of using GET for sensitive data, such as exposing credentials in URLs. Emphasize that forms altering the database should always use POST.</a:t>
            </a:r>
            <a:endParaRPr lang="en-US" sz="1600" dirty="0"/>
          </a:p>
        </p:txBody>
      </p:sp>
      <p:sp>
        <p:nvSpPr>
          <p:cNvPr id="39" name="Text 35"/>
          <p:cNvSpPr/>
          <p:nvPr/>
        </p:nvSpPr>
        <p:spPr>
          <a:xfrm>
            <a:off x="1219651" y="5304957"/>
            <a:ext cx="7273186"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Quiz on Methods</a:t>
            </a:r>
            <a:endParaRPr lang="en-US" sz="1600" dirty="0"/>
          </a:p>
        </p:txBody>
      </p:sp>
      <p:sp>
        <p:nvSpPr>
          <p:cNvPr id="40" name="Text 36"/>
          <p:cNvSpPr/>
          <p:nvPr/>
        </p:nvSpPr>
        <p:spPr>
          <a:xfrm>
            <a:off x="1059579" y="5776606"/>
            <a:ext cx="7433258" cy="738664"/>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Pose a quick quiz question: 'What happens if we submit a form using GET for sensitive data?' to reinforce the importance of using POST for secure submissions.</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gradFill flip="none" rotWithShape="0">
          <a:gsLst>
            <a:gs pos="0">
              <a:srgbClr val="FFF2C6"/>
            </a:gs>
            <a:gs pos="47000">
              <a:srgbClr val="D8E1FD"/>
            </a:gs>
            <a:gs pos="78000">
              <a:srgbClr val="C7D5FC"/>
            </a:gs>
            <a:gs pos="100000">
              <a:srgbClr val="FDF8CB"/>
            </a:gs>
          </a:gsLst>
          <a:lin ang="24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38-d2nf8lh8bjvh7rlj0aeg.png"/>
          <p:cNvPicPr>
            <a:picLocks noChangeAspect="1"/>
          </p:cNvPicPr>
          <p:nvPr/>
        </p:nvPicPr>
        <p:blipFill>
          <a:blip r:embed="rId3"/>
          <a:stretch>
            <a:fillRect/>
          </a:stretch>
        </p:blipFill>
        <p:spPr>
          <a:xfrm>
            <a:off x="4928399" y="517692"/>
            <a:ext cx="7251700" cy="6340308"/>
          </a:xfrm>
          <a:prstGeom prst="rect">
            <a:avLst/>
          </a:prstGeom>
        </p:spPr>
      </p:pic>
      <p:sp>
        <p:nvSpPr>
          <p:cNvPr id="3" name="Text 0"/>
          <p:cNvSpPr/>
          <p:nvPr/>
        </p:nvSpPr>
        <p:spPr>
          <a:xfrm>
            <a:off x="7048502" y="2308860"/>
            <a:ext cx="4599086" cy="3939540"/>
          </a:xfrm>
          <a:prstGeom prst="rect">
            <a:avLst/>
          </a:prstGeom>
          <a:noFill/>
          <a:ln/>
        </p:spPr>
        <p:txBody>
          <a:bodyPr wrap="square" lIns="91440" tIns="45720" rIns="91440" bIns="45720" rtlCol="0" anchor="ctr">
            <a:spAutoFit/>
          </a:bodyPr>
          <a:lstStyle/>
          <a:p>
            <a:pPr algn="just">
              <a:lnSpc>
                <a:spcPct val="100000"/>
              </a:lnSpc>
            </a:pPr>
            <a:r>
              <a:rPr lang="en-US" sz="25000" dirty="0">
                <a:solidFill>
                  <a:srgbClr val="7F9CDF"/>
                </a:solidFill>
                <a:latin typeface="MiSans" pitchFamily="34" charset="0"/>
                <a:ea typeface="MiSans" pitchFamily="34" charset="-122"/>
                <a:cs typeface="MiSans" pitchFamily="34" charset="-120"/>
              </a:rPr>
              <a:t>05</a:t>
            </a:r>
            <a:endParaRPr lang="en-US" sz="1600" dirty="0"/>
          </a:p>
        </p:txBody>
      </p:sp>
      <p:sp>
        <p:nvSpPr>
          <p:cNvPr id="4" name="Text 1"/>
          <p:cNvSpPr/>
          <p:nvPr/>
        </p:nvSpPr>
        <p:spPr>
          <a:xfrm>
            <a:off x="797560" y="1932305"/>
            <a:ext cx="10755630" cy="1198880"/>
          </a:xfrm>
          <a:prstGeom prst="rect">
            <a:avLst/>
          </a:prstGeom>
          <a:noFill/>
          <a:ln/>
        </p:spPr>
        <p:txBody>
          <a:bodyPr wrap="square" lIns="91440" tIns="45720" rIns="91440" bIns="45720" rtlCol="0" anchor="ctr">
            <a:spAutoFit/>
          </a:bodyPr>
          <a:lstStyle/>
          <a:p>
            <a:pPr>
              <a:lnSpc>
                <a:spcPct val="100000"/>
              </a:lnSpc>
            </a:pPr>
            <a:r>
              <a:rPr lang="en-US" sz="4000" dirty="0">
                <a:solidFill>
                  <a:srgbClr val="6D7AAF"/>
                </a:solidFill>
                <a:latin typeface="MiSans" pitchFamily="34" charset="0"/>
                <a:ea typeface="MiSans" pitchFamily="34" charset="-122"/>
                <a:cs typeface="MiSans" pitchFamily="34" charset="-120"/>
              </a:rPr>
              <a:t>Lab &amp; Wrap</a:t>
            </a:r>
            <a:endParaRPr lang="en-US" sz="1600" dirty="0"/>
          </a:p>
        </p:txBody>
      </p:sp>
      <p:sp>
        <p:nvSpPr>
          <p:cNvPr id="5" name="Shape 2"/>
          <p:cNvSpPr/>
          <p:nvPr/>
        </p:nvSpPr>
        <p:spPr>
          <a:xfrm>
            <a:off x="731049" y="856006"/>
            <a:ext cx="133350" cy="137160"/>
          </a:xfrm>
          <a:prstGeom prst="ellipse">
            <a:avLst/>
          </a:prstGeom>
          <a:solidFill>
            <a:srgbClr val="FFFFFF"/>
          </a:solidFill>
          <a:ln/>
        </p:spPr>
      </p:sp>
      <p:sp>
        <p:nvSpPr>
          <p:cNvPr id="6" name="Text 3"/>
          <p:cNvSpPr/>
          <p:nvPr/>
        </p:nvSpPr>
        <p:spPr>
          <a:xfrm>
            <a:off x="73104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31074" y="856006"/>
            <a:ext cx="133350" cy="137160"/>
          </a:xfrm>
          <a:prstGeom prst="ellipse">
            <a:avLst/>
          </a:prstGeom>
          <a:solidFill>
            <a:srgbClr val="FFFFFF"/>
          </a:solidFill>
          <a:ln/>
        </p:spPr>
      </p:sp>
      <p:sp>
        <p:nvSpPr>
          <p:cNvPr id="8" name="Text 5"/>
          <p:cNvSpPr/>
          <p:nvPr/>
        </p:nvSpPr>
        <p:spPr>
          <a:xfrm>
            <a:off x="93107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31099" y="856006"/>
            <a:ext cx="133350" cy="137160"/>
          </a:xfrm>
          <a:prstGeom prst="ellipse">
            <a:avLst/>
          </a:prstGeom>
          <a:solidFill>
            <a:srgbClr val="FFFFFF"/>
          </a:solidFill>
          <a:ln/>
        </p:spPr>
      </p:sp>
      <p:sp>
        <p:nvSpPr>
          <p:cNvPr id="10" name="Text 7"/>
          <p:cNvSpPr/>
          <p:nvPr/>
        </p:nvSpPr>
        <p:spPr>
          <a:xfrm>
            <a:off x="113109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331124" y="856006"/>
            <a:ext cx="133350" cy="137160"/>
          </a:xfrm>
          <a:prstGeom prst="ellipse">
            <a:avLst/>
          </a:prstGeom>
          <a:solidFill>
            <a:srgbClr val="FFFFFF"/>
          </a:solidFill>
          <a:ln/>
        </p:spPr>
      </p:sp>
      <p:sp>
        <p:nvSpPr>
          <p:cNvPr id="12" name="Text 9"/>
          <p:cNvSpPr/>
          <p:nvPr/>
        </p:nvSpPr>
        <p:spPr>
          <a:xfrm>
            <a:off x="133112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527687" y="1596530"/>
            <a:ext cx="133350" cy="137160"/>
          </a:xfrm>
          <a:prstGeom prst="ellipse">
            <a:avLst/>
          </a:prstGeom>
          <a:solidFill>
            <a:srgbClr val="FFFFFF"/>
          </a:solidFill>
          <a:ln/>
        </p:spPr>
      </p:sp>
      <p:sp>
        <p:nvSpPr>
          <p:cNvPr id="14" name="Text 11"/>
          <p:cNvSpPr/>
          <p:nvPr/>
        </p:nvSpPr>
        <p:spPr>
          <a:xfrm>
            <a:off x="527687" y="159653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527687" y="1396504"/>
            <a:ext cx="133350" cy="137160"/>
          </a:xfrm>
          <a:prstGeom prst="ellipse">
            <a:avLst/>
          </a:prstGeom>
          <a:solidFill>
            <a:srgbClr val="FFFFFF"/>
          </a:solidFill>
          <a:ln/>
        </p:spPr>
      </p:sp>
      <p:sp>
        <p:nvSpPr>
          <p:cNvPr id="16" name="Text 13"/>
          <p:cNvSpPr/>
          <p:nvPr/>
        </p:nvSpPr>
        <p:spPr>
          <a:xfrm>
            <a:off x="527687" y="13965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527687" y="1196479"/>
            <a:ext cx="133350" cy="137160"/>
          </a:xfrm>
          <a:prstGeom prst="ellipse">
            <a:avLst/>
          </a:prstGeom>
          <a:solidFill>
            <a:srgbClr val="FFFFFF"/>
          </a:solidFill>
          <a:ln/>
        </p:spPr>
      </p:sp>
      <p:sp>
        <p:nvSpPr>
          <p:cNvPr id="18" name="Text 15"/>
          <p:cNvSpPr/>
          <p:nvPr/>
        </p:nvSpPr>
        <p:spPr>
          <a:xfrm>
            <a:off x="527687" y="119647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527687" y="996455"/>
            <a:ext cx="133350" cy="137160"/>
          </a:xfrm>
          <a:prstGeom prst="ellipse">
            <a:avLst/>
          </a:prstGeom>
          <a:solidFill>
            <a:srgbClr val="FFFFFF"/>
          </a:solidFill>
          <a:ln/>
        </p:spPr>
      </p:sp>
      <p:sp>
        <p:nvSpPr>
          <p:cNvPr id="20" name="Text 17"/>
          <p:cNvSpPr/>
          <p:nvPr/>
        </p:nvSpPr>
        <p:spPr>
          <a:xfrm>
            <a:off x="527687" y="996455"/>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1" descr="https://kimi-img.moonshot.cn/pub/slides/slides_tmpl/image/25-08-27-20:04:34-d2nf8kh8bjvh7rlj0a80.png"/>
          <p:cNvPicPr>
            <a:picLocks noChangeAspect="1"/>
          </p:cNvPicPr>
          <p:nvPr/>
        </p:nvPicPr>
        <p:blipFill>
          <a:blip r:embed="rId4">
            <a:alphaModFix amt="59000"/>
          </a:blip>
          <a:stretch>
            <a:fillRect/>
          </a:stretch>
        </p:blipFill>
        <p:spPr>
          <a:xfrm>
            <a:off x="5131435" y="330200"/>
            <a:ext cx="7048500" cy="6197600"/>
          </a:xfrm>
          <a:prstGeom prst="rect">
            <a:avLst/>
          </a:prstGeom>
        </p:spPr>
      </p:pic>
      <p:pic>
        <p:nvPicPr>
          <p:cNvPr id="22" name="Image 2" descr="https://kimi-img.moonshot.cn/pub/slides/slides_tmpl/image/25-08-27-20:04:33-d2nf8k98bjvh7rlj0a7g.png"/>
          <p:cNvPicPr>
            <a:picLocks noChangeAspect="1"/>
          </p:cNvPicPr>
          <p:nvPr/>
        </p:nvPicPr>
        <p:blipFill>
          <a:blip r:embed="rId5"/>
          <a:stretch>
            <a:fillRect/>
          </a:stretch>
        </p:blipFill>
        <p:spPr>
          <a:xfrm>
            <a:off x="0" y="3797300"/>
            <a:ext cx="5143500" cy="3060700"/>
          </a:xfrm>
          <a:prstGeom prst="rect">
            <a:avLst/>
          </a:prstGeom>
        </p:spPr>
      </p:pic>
      <p:pic>
        <p:nvPicPr>
          <p:cNvPr id="23" name="Image 3" descr="https://kimi-img.moonshot.cn/pub/slides/slides_tmpl/image/25-08-27-20:04:32-d2nf8k18bjvh7rlj0a5g.png"/>
          <p:cNvPicPr>
            <a:picLocks noChangeAspect="1"/>
          </p:cNvPicPr>
          <p:nvPr/>
        </p:nvPicPr>
        <p:blipFill>
          <a:blip r:embed="rId6"/>
          <a:stretch>
            <a:fillRect/>
          </a:stretch>
        </p:blipFill>
        <p:spPr>
          <a:xfrm>
            <a:off x="512445" y="4587240"/>
            <a:ext cx="152400" cy="1524000"/>
          </a:xfrm>
          <a:prstGeom prst="rect">
            <a:avLst/>
          </a:prstGeom>
        </p:spPr>
      </p:pic>
      <p:pic>
        <p:nvPicPr>
          <p:cNvPr id="24" name="Image 4" descr="https://kimi-img.moonshot.cn/pub/slides/slides_tmpl/image/25-08-27-20:04:32-d2nf8k18bjvh7rlj0a60.png"/>
          <p:cNvPicPr>
            <a:picLocks noChangeAspect="1"/>
          </p:cNvPicPr>
          <p:nvPr/>
        </p:nvPicPr>
        <p:blipFill>
          <a:blip r:embed="rId7"/>
          <a:stretch>
            <a:fillRect/>
          </a:stretch>
        </p:blipFill>
        <p:spPr>
          <a:xfrm>
            <a:off x="1311275" y="3907257"/>
            <a:ext cx="1320800" cy="1371600"/>
          </a:xfrm>
          <a:prstGeom prst="rect">
            <a:avLst/>
          </a:prstGeom>
        </p:spPr>
      </p:pic>
      <p:pic>
        <p:nvPicPr>
          <p:cNvPr id="25" name="Image 5" descr="https://kimi-img.moonshot.cn/pub/slides/slides_tmpl/image/25-08-27-20:04:32-d2nf8k18bjvh7rlj0a6g.png"/>
          <p:cNvPicPr>
            <a:picLocks noChangeAspect="1"/>
          </p:cNvPicPr>
          <p:nvPr/>
        </p:nvPicPr>
        <p:blipFill>
          <a:blip r:embed="rId8"/>
          <a:stretch>
            <a:fillRect/>
          </a:stretch>
        </p:blipFill>
        <p:spPr>
          <a:xfrm>
            <a:off x="10570172" y="1111250"/>
            <a:ext cx="983056" cy="907962"/>
          </a:xfrm>
          <a:prstGeom prst="rect">
            <a:avLst/>
          </a:prstGeom>
        </p:spPr>
      </p:pic>
      <p:sp>
        <p:nvSpPr>
          <p:cNvPr id="26" name="Shape 18"/>
          <p:cNvSpPr/>
          <p:nvPr/>
        </p:nvSpPr>
        <p:spPr>
          <a:xfrm>
            <a:off x="1101725" y="3958057"/>
            <a:ext cx="539750" cy="508001"/>
          </a:xfrm>
          <a:prstGeom prst="ellipse">
            <a:avLst/>
          </a:prstGeom>
          <a:solidFill>
            <a:srgbClr val="B2C4FF"/>
          </a:solidFill>
          <a:ln/>
        </p:spPr>
      </p:sp>
      <p:sp>
        <p:nvSpPr>
          <p:cNvPr id="27" name="Text 19"/>
          <p:cNvSpPr/>
          <p:nvPr/>
        </p:nvSpPr>
        <p:spPr>
          <a:xfrm>
            <a:off x="1101725" y="3958057"/>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8" name="Image 6" descr="https://kimi-img.moonshot.cn/pub/slides/slides_tmpl/image/25-08-27-20:04:32-d2nf8k18bjvh7rlj0a60.png"/>
          <p:cNvPicPr>
            <a:picLocks noChangeAspect="1"/>
          </p:cNvPicPr>
          <p:nvPr/>
        </p:nvPicPr>
        <p:blipFill>
          <a:blip r:embed="rId7"/>
          <a:stretch>
            <a:fillRect/>
          </a:stretch>
        </p:blipFill>
        <p:spPr>
          <a:xfrm>
            <a:off x="11187651" y="1515914"/>
            <a:ext cx="731154" cy="676035"/>
          </a:xfrm>
          <a:prstGeom prst="rect">
            <a:avLst/>
          </a:prstGeom>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CF3DE"/>
        </a:solidFill>
        <a:effectLst/>
      </p:bgPr>
    </p:bg>
    <p:spTree>
      <p:nvGrpSpPr>
        <p:cNvPr id="1" name=""/>
        <p:cNvGrpSpPr/>
        <p:nvPr/>
      </p:nvGrpSpPr>
      <p:grpSpPr>
        <a:xfrm>
          <a:off x="0" y="0"/>
          <a:ext cx="0" cy="0"/>
          <a:chOff x="0" y="0"/>
          <a:chExt cx="0" cy="0"/>
        </a:xfrm>
      </p:grpSpPr>
      <p:sp>
        <p:nvSpPr>
          <p:cNvPr id="2" name="Shape 0"/>
          <p:cNvSpPr/>
          <p:nvPr/>
        </p:nvSpPr>
        <p:spPr>
          <a:xfrm>
            <a:off x="743842" y="520391"/>
            <a:ext cx="133350" cy="137160"/>
          </a:xfrm>
          <a:prstGeom prst="ellipse">
            <a:avLst/>
          </a:prstGeom>
          <a:solidFill>
            <a:srgbClr val="FFFFFF"/>
          </a:solidFill>
          <a:ln/>
        </p:spPr>
      </p:sp>
      <p:sp>
        <p:nvSpPr>
          <p:cNvPr id="3" name="Text 1"/>
          <p:cNvSpPr/>
          <p:nvPr/>
        </p:nvSpPr>
        <p:spPr>
          <a:xfrm>
            <a:off x="743842" y="52039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943867" y="520391"/>
            <a:ext cx="133350" cy="137160"/>
          </a:xfrm>
          <a:prstGeom prst="ellipse">
            <a:avLst/>
          </a:prstGeom>
          <a:solidFill>
            <a:srgbClr val="FFFFFF"/>
          </a:solidFill>
          <a:ln/>
        </p:spPr>
      </p:sp>
      <p:sp>
        <p:nvSpPr>
          <p:cNvPr id="5" name="Text 3"/>
          <p:cNvSpPr/>
          <p:nvPr/>
        </p:nvSpPr>
        <p:spPr>
          <a:xfrm>
            <a:off x="943867" y="52039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3892" y="520391"/>
            <a:ext cx="133350" cy="137160"/>
          </a:xfrm>
          <a:prstGeom prst="ellipse">
            <a:avLst/>
          </a:prstGeom>
          <a:solidFill>
            <a:srgbClr val="FFFFFF"/>
          </a:solidFill>
          <a:ln/>
        </p:spPr>
      </p:sp>
      <p:sp>
        <p:nvSpPr>
          <p:cNvPr id="7" name="Text 5"/>
          <p:cNvSpPr/>
          <p:nvPr/>
        </p:nvSpPr>
        <p:spPr>
          <a:xfrm>
            <a:off x="1143892" y="52039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343917" y="520391"/>
            <a:ext cx="133350" cy="137160"/>
          </a:xfrm>
          <a:prstGeom prst="ellipse">
            <a:avLst/>
          </a:prstGeom>
          <a:solidFill>
            <a:srgbClr val="FFFFFF"/>
          </a:solidFill>
          <a:ln/>
        </p:spPr>
      </p:sp>
      <p:sp>
        <p:nvSpPr>
          <p:cNvPr id="9" name="Text 7"/>
          <p:cNvSpPr/>
          <p:nvPr/>
        </p:nvSpPr>
        <p:spPr>
          <a:xfrm>
            <a:off x="1343917" y="52039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540480" y="1260915"/>
            <a:ext cx="133350" cy="137160"/>
          </a:xfrm>
          <a:prstGeom prst="ellipse">
            <a:avLst/>
          </a:prstGeom>
          <a:solidFill>
            <a:srgbClr val="FFFFFF"/>
          </a:solidFill>
          <a:ln/>
        </p:spPr>
      </p:sp>
      <p:sp>
        <p:nvSpPr>
          <p:cNvPr id="11" name="Text 9"/>
          <p:cNvSpPr/>
          <p:nvPr/>
        </p:nvSpPr>
        <p:spPr>
          <a:xfrm>
            <a:off x="540480" y="12609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540480" y="1060889"/>
            <a:ext cx="133350" cy="137160"/>
          </a:xfrm>
          <a:prstGeom prst="ellipse">
            <a:avLst/>
          </a:prstGeom>
          <a:solidFill>
            <a:srgbClr val="FFFFFF"/>
          </a:solidFill>
          <a:ln/>
        </p:spPr>
      </p:sp>
      <p:sp>
        <p:nvSpPr>
          <p:cNvPr id="13" name="Text 11"/>
          <p:cNvSpPr/>
          <p:nvPr/>
        </p:nvSpPr>
        <p:spPr>
          <a:xfrm>
            <a:off x="540480" y="106088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540480" y="860864"/>
            <a:ext cx="133350" cy="137160"/>
          </a:xfrm>
          <a:prstGeom prst="ellipse">
            <a:avLst/>
          </a:prstGeom>
          <a:solidFill>
            <a:srgbClr val="FFFFFF"/>
          </a:solidFill>
          <a:ln/>
        </p:spPr>
      </p:sp>
      <p:sp>
        <p:nvSpPr>
          <p:cNvPr id="15" name="Text 13"/>
          <p:cNvSpPr/>
          <p:nvPr/>
        </p:nvSpPr>
        <p:spPr>
          <a:xfrm>
            <a:off x="540480" y="8608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540480" y="660840"/>
            <a:ext cx="133350" cy="137160"/>
          </a:xfrm>
          <a:prstGeom prst="ellipse">
            <a:avLst/>
          </a:prstGeom>
          <a:solidFill>
            <a:srgbClr val="FFFFFF"/>
          </a:solidFill>
          <a:ln/>
        </p:spPr>
      </p:sp>
      <p:sp>
        <p:nvSpPr>
          <p:cNvPr id="17" name="Text 15"/>
          <p:cNvSpPr/>
          <p:nvPr/>
        </p:nvSpPr>
        <p:spPr>
          <a:xfrm>
            <a:off x="540480" y="66084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777875" y="683895"/>
            <a:ext cx="4934585" cy="1322705"/>
          </a:xfrm>
          <a:prstGeom prst="rect">
            <a:avLst/>
          </a:prstGeom>
          <a:noFill/>
          <a:ln/>
        </p:spPr>
        <p:txBody>
          <a:bodyPr wrap="square" lIns="91440" tIns="45720" rIns="91440" bIns="45720" rtlCol="0" anchor="ctr"/>
          <a:lstStyle/>
          <a:p>
            <a:pPr algn="just">
              <a:lnSpc>
                <a:spcPct val="100000"/>
              </a:lnSpc>
            </a:pPr>
            <a:r>
              <a:rPr lang="en-US" sz="2800" dirty="0">
                <a:solidFill>
                  <a:srgbClr val="606C9A"/>
                </a:solidFill>
                <a:latin typeface="MiSans" pitchFamily="34" charset="0"/>
                <a:ea typeface="MiSans" pitchFamily="34" charset="-122"/>
                <a:cs typeface="MiSans" pitchFamily="34" charset="-120"/>
              </a:rPr>
              <a:t>Lab Build Post Creator</a:t>
            </a:r>
            <a:endParaRPr lang="en-US" sz="1600" dirty="0"/>
          </a:p>
        </p:txBody>
      </p:sp>
      <p:sp>
        <p:nvSpPr>
          <p:cNvPr id="19" name="Shape 17"/>
          <p:cNvSpPr/>
          <p:nvPr/>
        </p:nvSpPr>
        <p:spPr>
          <a:xfrm>
            <a:off x="469017" y="2034887"/>
            <a:ext cx="273761" cy="268403"/>
          </a:xfrm>
          <a:prstGeom prst="ellipse">
            <a:avLst/>
          </a:prstGeom>
          <a:solidFill>
            <a:srgbClr val="000000">
              <a:alpha val="0"/>
            </a:srgbClr>
          </a:solidFill>
          <a:ln w="41275">
            <a:solidFill>
              <a:srgbClr val="FFFFFF"/>
            </a:solidFill>
            <a:prstDash val="solid"/>
          </a:ln>
        </p:spPr>
      </p:sp>
      <p:sp>
        <p:nvSpPr>
          <p:cNvPr id="20" name="Text 18"/>
          <p:cNvSpPr/>
          <p:nvPr/>
        </p:nvSpPr>
        <p:spPr>
          <a:xfrm>
            <a:off x="469017" y="2034887"/>
            <a:ext cx="273761" cy="268403"/>
          </a:xfrm>
          <a:prstGeom prst="rect">
            <a:avLst/>
          </a:prstGeom>
          <a:noFill/>
          <a:ln/>
        </p:spPr>
        <p:txBody>
          <a:bodyPr wrap="square" lIns="45720" tIns="91440" rIns="91440" bIns="45720" rtlCol="0" anchor="t"/>
          <a:lstStyle/>
          <a:p>
            <a:pPr>
              <a:lnSpc>
                <a:spcPct val="100000"/>
              </a:lnSpc>
            </a:pPr>
            <a:endParaRPr lang="en-US" sz="1600" dirty="0"/>
          </a:p>
        </p:txBody>
      </p:sp>
      <p:sp>
        <p:nvSpPr>
          <p:cNvPr id="21" name="Shape 19"/>
          <p:cNvSpPr/>
          <p:nvPr/>
        </p:nvSpPr>
        <p:spPr>
          <a:xfrm>
            <a:off x="560428" y="2085971"/>
            <a:ext cx="164592" cy="166233"/>
          </a:xfrm>
          <a:prstGeom prst="ellipse">
            <a:avLst/>
          </a:prstGeom>
          <a:solidFill>
            <a:srgbClr val="C1CEF6"/>
          </a:solidFill>
          <a:ln/>
        </p:spPr>
      </p:sp>
      <p:sp>
        <p:nvSpPr>
          <p:cNvPr id="22" name="Text 20"/>
          <p:cNvSpPr/>
          <p:nvPr/>
        </p:nvSpPr>
        <p:spPr>
          <a:xfrm>
            <a:off x="560428" y="2085971"/>
            <a:ext cx="164592" cy="166233"/>
          </a:xfrm>
          <a:prstGeom prst="rect">
            <a:avLst/>
          </a:prstGeom>
          <a:noFill/>
          <a:ln/>
        </p:spPr>
        <p:txBody>
          <a:bodyPr wrap="square" lIns="45720" tIns="91440" rIns="91440" bIns="45720" rtlCol="0" anchor="t"/>
          <a:lstStyle/>
          <a:p>
            <a:pPr>
              <a:lnSpc>
                <a:spcPct val="100000"/>
              </a:lnSpc>
            </a:pPr>
            <a:endParaRPr lang="en-US" sz="1600" dirty="0"/>
          </a:p>
        </p:txBody>
      </p:sp>
      <p:sp>
        <p:nvSpPr>
          <p:cNvPr id="23" name="Shape 21"/>
          <p:cNvSpPr/>
          <p:nvPr/>
        </p:nvSpPr>
        <p:spPr>
          <a:xfrm>
            <a:off x="469017" y="4508754"/>
            <a:ext cx="273761" cy="268403"/>
          </a:xfrm>
          <a:prstGeom prst="ellipse">
            <a:avLst/>
          </a:prstGeom>
          <a:solidFill>
            <a:srgbClr val="000000">
              <a:alpha val="0"/>
            </a:srgbClr>
          </a:solidFill>
          <a:ln w="41275">
            <a:solidFill>
              <a:srgbClr val="FFFFFF"/>
            </a:solidFill>
            <a:prstDash val="solid"/>
          </a:ln>
        </p:spPr>
      </p:sp>
      <p:sp>
        <p:nvSpPr>
          <p:cNvPr id="24" name="Text 22"/>
          <p:cNvSpPr/>
          <p:nvPr/>
        </p:nvSpPr>
        <p:spPr>
          <a:xfrm>
            <a:off x="469017" y="4508754"/>
            <a:ext cx="273761" cy="268403"/>
          </a:xfrm>
          <a:prstGeom prst="rect">
            <a:avLst/>
          </a:prstGeom>
          <a:noFill/>
          <a:ln/>
        </p:spPr>
        <p:txBody>
          <a:bodyPr wrap="square" lIns="45720" tIns="91440" rIns="91440" bIns="45720" rtlCol="0" anchor="t"/>
          <a:lstStyle/>
          <a:p>
            <a:pPr>
              <a:lnSpc>
                <a:spcPct val="100000"/>
              </a:lnSpc>
            </a:pPr>
            <a:endParaRPr lang="en-US" sz="1600" dirty="0"/>
          </a:p>
        </p:txBody>
      </p:sp>
      <p:sp>
        <p:nvSpPr>
          <p:cNvPr id="25" name="Shape 23"/>
          <p:cNvSpPr/>
          <p:nvPr/>
        </p:nvSpPr>
        <p:spPr>
          <a:xfrm>
            <a:off x="560428" y="4559838"/>
            <a:ext cx="164592" cy="166233"/>
          </a:xfrm>
          <a:prstGeom prst="ellipse">
            <a:avLst/>
          </a:prstGeom>
          <a:solidFill>
            <a:srgbClr val="C1CEF6"/>
          </a:solidFill>
          <a:ln/>
        </p:spPr>
      </p:sp>
      <p:sp>
        <p:nvSpPr>
          <p:cNvPr id="26" name="Text 24"/>
          <p:cNvSpPr/>
          <p:nvPr/>
        </p:nvSpPr>
        <p:spPr>
          <a:xfrm>
            <a:off x="560428" y="4559838"/>
            <a:ext cx="164592" cy="166233"/>
          </a:xfrm>
          <a:prstGeom prst="rect">
            <a:avLst/>
          </a:prstGeom>
          <a:noFill/>
          <a:ln/>
        </p:spPr>
        <p:txBody>
          <a:bodyPr wrap="square" lIns="45720" tIns="91440" rIns="91440" bIns="45720" rtlCol="0" anchor="t"/>
          <a:lstStyle/>
          <a:p>
            <a:pPr>
              <a:lnSpc>
                <a:spcPct val="100000"/>
              </a:lnSpc>
            </a:pPr>
            <a:endParaRPr lang="en-US" sz="1600" dirty="0"/>
          </a:p>
        </p:txBody>
      </p:sp>
      <p:pic>
        <p:nvPicPr>
          <p:cNvPr id="27" name="Image 0" descr="https://kimi-img.moonshot.cn/pub/slides/slides_tmpl/image/25-08-27-20:04:36-d2nf8l18bjvh7rlj0ab0.jpeg"/>
          <p:cNvPicPr>
            <a:picLocks noChangeAspect="1"/>
          </p:cNvPicPr>
          <p:nvPr/>
        </p:nvPicPr>
        <p:blipFill>
          <a:blip r:embed="rId3"/>
          <a:stretch>
            <a:fillRect/>
          </a:stretch>
        </p:blipFill>
        <p:spPr>
          <a:xfrm>
            <a:off x="6096000" y="19841"/>
            <a:ext cx="6095999" cy="6838159"/>
          </a:xfrm>
          <a:prstGeom prst="rect">
            <a:avLst/>
          </a:prstGeom>
        </p:spPr>
      </p:pic>
      <p:sp>
        <p:nvSpPr>
          <p:cNvPr id="28" name="Text 25"/>
          <p:cNvSpPr/>
          <p:nvPr/>
        </p:nvSpPr>
        <p:spPr>
          <a:xfrm>
            <a:off x="777875" y="2008505"/>
            <a:ext cx="4934585" cy="1169035"/>
          </a:xfrm>
          <a:prstGeom prst="rect">
            <a:avLst/>
          </a:prstGeom>
          <a:noFill/>
          <a:ln/>
        </p:spPr>
        <p:txBody>
          <a:bodyPr wrap="square" lIns="91440" tIns="45720" rIns="91440" bIns="45720" rtlCol="0" anchor="t"/>
          <a:lstStyle/>
          <a:p>
            <a:pPr algn="just">
              <a:lnSpc>
                <a:spcPct val="100000"/>
              </a:lnSpc>
            </a:pPr>
            <a:r>
              <a:rPr lang="en-US" sz="2000" dirty="0">
                <a:solidFill>
                  <a:srgbClr val="606C9A"/>
                </a:solidFill>
                <a:latin typeface="MiSans" pitchFamily="34" charset="0"/>
                <a:ea typeface="MiSans" pitchFamily="34" charset="-122"/>
                <a:cs typeface="MiSans" pitchFamily="34" charset="-120"/>
              </a:rPr>
              <a:t>Lab Assignment</a:t>
            </a:r>
            <a:endParaRPr lang="en-US" sz="1600" dirty="0"/>
          </a:p>
        </p:txBody>
      </p:sp>
      <p:sp>
        <p:nvSpPr>
          <p:cNvPr id="29" name="Text 26"/>
          <p:cNvSpPr/>
          <p:nvPr/>
        </p:nvSpPr>
        <p:spPr>
          <a:xfrm>
            <a:off x="810260" y="2479040"/>
            <a:ext cx="4934585" cy="1769745"/>
          </a:xfrm>
          <a:prstGeom prst="rect">
            <a:avLst/>
          </a:prstGeom>
          <a:noFill/>
          <a:ln/>
        </p:spPr>
        <p:txBody>
          <a:bodyPr wrap="square" lIns="91440" tIns="45720" rIns="91440" bIns="45720" rtlCol="0" anchor="t"/>
          <a:lstStyle/>
          <a:p>
            <a:pPr>
              <a:lnSpc>
                <a:spcPct val="100000"/>
              </a:lnSpc>
            </a:pPr>
            <a:r>
              <a:rPr lang="en-US" sz="1600" dirty="0">
                <a:solidFill>
                  <a:srgbClr val="606C9A"/>
                </a:solidFill>
                <a:latin typeface="MiSans" pitchFamily="34" charset="0"/>
                <a:ea typeface="MiSans" pitchFamily="34" charset="-122"/>
                <a:cs typeface="MiSans" pitchFamily="34" charset="-120"/>
              </a:rPr>
              <a:t>Assign learners to build a Post creation form using ModelForm. Guide them through creating the view to handle GET and POST requests, rendering the template, validating input, saving data, and redirecting to the post list.</a:t>
            </a:r>
            <a:endParaRPr lang="en-US" sz="1600" dirty="0"/>
          </a:p>
        </p:txBody>
      </p:sp>
      <p:sp>
        <p:nvSpPr>
          <p:cNvPr id="30" name="Text 27"/>
          <p:cNvSpPr/>
          <p:nvPr/>
        </p:nvSpPr>
        <p:spPr>
          <a:xfrm>
            <a:off x="777663" y="4472248"/>
            <a:ext cx="4983898" cy="306784"/>
          </a:xfrm>
          <a:prstGeom prst="rect">
            <a:avLst/>
          </a:prstGeom>
          <a:noFill/>
          <a:ln/>
        </p:spPr>
        <p:txBody>
          <a:bodyPr wrap="square" lIns="91440" tIns="45720" rIns="91440" bIns="45720" rtlCol="0" anchor="t">
            <a:spAutoFit/>
          </a:bodyPr>
          <a:lstStyle/>
          <a:p>
            <a:pPr algn="just">
              <a:lnSpc>
                <a:spcPct val="100000"/>
              </a:lnSpc>
            </a:pPr>
            <a:r>
              <a:rPr lang="en-US" sz="2000" dirty="0">
                <a:solidFill>
                  <a:srgbClr val="606C9A"/>
                </a:solidFill>
                <a:latin typeface="MiSans" pitchFamily="34" charset="0"/>
                <a:ea typeface="MiSans" pitchFamily="34" charset="-122"/>
                <a:cs typeface="MiSans" pitchFamily="34" charset="-120"/>
              </a:rPr>
              <a:t>Trainer Tips</a:t>
            </a:r>
            <a:endParaRPr lang="en-US" sz="1600" dirty="0"/>
          </a:p>
        </p:txBody>
      </p:sp>
      <p:sp>
        <p:nvSpPr>
          <p:cNvPr id="31" name="Text 28"/>
          <p:cNvSpPr/>
          <p:nvPr/>
        </p:nvSpPr>
        <p:spPr>
          <a:xfrm>
            <a:off x="810517" y="5005494"/>
            <a:ext cx="4934300" cy="1058267"/>
          </a:xfrm>
          <a:prstGeom prst="rect">
            <a:avLst/>
          </a:prstGeom>
          <a:noFill/>
          <a:ln/>
        </p:spPr>
        <p:txBody>
          <a:bodyPr wrap="square" lIns="91440" tIns="45720" rIns="91440" bIns="45720" rtlCol="0" anchor="t">
            <a:spAutoFit/>
          </a:bodyPr>
          <a:lstStyle/>
          <a:p>
            <a:pPr>
              <a:lnSpc>
                <a:spcPct val="100000"/>
              </a:lnSpc>
            </a:pPr>
            <a:r>
              <a:rPr lang="en-US" sz="1600" dirty="0">
                <a:solidFill>
                  <a:srgbClr val="606C9A"/>
                </a:solidFill>
                <a:latin typeface="MiSans" pitchFamily="34" charset="0"/>
                <a:ea typeface="MiSans" pitchFamily="34" charset="-122"/>
                <a:cs typeface="MiSans" pitchFamily="34" charset="-120"/>
              </a:rPr>
              <a:t>Encourage trainers to walk around and assist learners with debugging. Suggest using browser developer tools to inspect POST requests and test validation rules thoroughly.</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gradFill flip="none" rotWithShape="0">
          <a:gsLst>
            <a:gs pos="0">
              <a:srgbClr val="F9F1DC">
                <a:alpha val="38000"/>
              </a:srgbClr>
            </a:gs>
            <a:gs pos="74000">
              <a:srgbClr val="B2C4FF"/>
            </a:gs>
            <a:gs pos="83000">
              <a:srgbClr val="B2C4FF"/>
            </a:gs>
            <a:gs pos="99000">
              <a:srgbClr val="C7D5FC"/>
            </a:gs>
            <a:gs pos="100000">
              <a:srgbClr val="C7D5FC"/>
            </a:gs>
          </a:gsLst>
          <a:lin ang="78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33-d2nf8k98bjvh7rlj0a7g.png"/>
          <p:cNvPicPr>
            <a:picLocks noChangeAspect="1"/>
          </p:cNvPicPr>
          <p:nvPr/>
        </p:nvPicPr>
        <p:blipFill>
          <a:blip r:embed="rId3"/>
          <a:stretch>
            <a:fillRect/>
          </a:stretch>
        </p:blipFill>
        <p:spPr>
          <a:xfrm>
            <a:off x="0" y="-426720"/>
            <a:ext cx="12192000" cy="7284720"/>
          </a:xfrm>
          <a:prstGeom prst="rect">
            <a:avLst/>
          </a:prstGeom>
        </p:spPr>
      </p:pic>
      <p:sp>
        <p:nvSpPr>
          <p:cNvPr id="3" name="Shape 0"/>
          <p:cNvSpPr/>
          <p:nvPr/>
        </p:nvSpPr>
        <p:spPr>
          <a:xfrm>
            <a:off x="667808" y="418871"/>
            <a:ext cx="133350" cy="137160"/>
          </a:xfrm>
          <a:prstGeom prst="ellipse">
            <a:avLst/>
          </a:prstGeom>
          <a:solidFill>
            <a:srgbClr val="FFFFFF"/>
          </a:solidFill>
          <a:ln/>
        </p:spPr>
      </p:sp>
      <p:sp>
        <p:nvSpPr>
          <p:cNvPr id="4" name="Text 1"/>
          <p:cNvSpPr/>
          <p:nvPr/>
        </p:nvSpPr>
        <p:spPr>
          <a:xfrm>
            <a:off x="667808" y="41887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867833" y="418871"/>
            <a:ext cx="133350" cy="137160"/>
          </a:xfrm>
          <a:prstGeom prst="ellipse">
            <a:avLst/>
          </a:prstGeom>
          <a:solidFill>
            <a:srgbClr val="FFFFFF"/>
          </a:solidFill>
          <a:ln/>
        </p:spPr>
      </p:sp>
      <p:sp>
        <p:nvSpPr>
          <p:cNvPr id="6" name="Text 3"/>
          <p:cNvSpPr/>
          <p:nvPr/>
        </p:nvSpPr>
        <p:spPr>
          <a:xfrm>
            <a:off x="867833" y="41887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1067858" y="418871"/>
            <a:ext cx="133350" cy="137160"/>
          </a:xfrm>
          <a:prstGeom prst="ellipse">
            <a:avLst/>
          </a:prstGeom>
          <a:solidFill>
            <a:srgbClr val="FFFFFF"/>
          </a:solidFill>
          <a:ln/>
        </p:spPr>
      </p:sp>
      <p:sp>
        <p:nvSpPr>
          <p:cNvPr id="8" name="Text 5"/>
          <p:cNvSpPr/>
          <p:nvPr/>
        </p:nvSpPr>
        <p:spPr>
          <a:xfrm>
            <a:off x="1067858" y="41887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267883" y="418871"/>
            <a:ext cx="133350" cy="137160"/>
          </a:xfrm>
          <a:prstGeom prst="ellipse">
            <a:avLst/>
          </a:prstGeom>
          <a:solidFill>
            <a:srgbClr val="FFFFFF"/>
          </a:solidFill>
          <a:ln/>
        </p:spPr>
      </p:sp>
      <p:sp>
        <p:nvSpPr>
          <p:cNvPr id="10" name="Text 7"/>
          <p:cNvSpPr/>
          <p:nvPr/>
        </p:nvSpPr>
        <p:spPr>
          <a:xfrm>
            <a:off x="1267883" y="41887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464445" y="1159395"/>
            <a:ext cx="133350" cy="137160"/>
          </a:xfrm>
          <a:prstGeom prst="ellipse">
            <a:avLst/>
          </a:prstGeom>
          <a:solidFill>
            <a:srgbClr val="FFFFFF"/>
          </a:solidFill>
          <a:ln/>
        </p:spPr>
      </p:sp>
      <p:sp>
        <p:nvSpPr>
          <p:cNvPr id="12" name="Text 9"/>
          <p:cNvSpPr/>
          <p:nvPr/>
        </p:nvSpPr>
        <p:spPr>
          <a:xfrm>
            <a:off x="464445" y="115939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464445" y="959369"/>
            <a:ext cx="133350" cy="137160"/>
          </a:xfrm>
          <a:prstGeom prst="ellipse">
            <a:avLst/>
          </a:prstGeom>
          <a:solidFill>
            <a:srgbClr val="FFFFFF"/>
          </a:solidFill>
          <a:ln/>
        </p:spPr>
      </p:sp>
      <p:sp>
        <p:nvSpPr>
          <p:cNvPr id="14" name="Text 11"/>
          <p:cNvSpPr/>
          <p:nvPr/>
        </p:nvSpPr>
        <p:spPr>
          <a:xfrm>
            <a:off x="464445" y="95936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464445" y="759344"/>
            <a:ext cx="133350" cy="137160"/>
          </a:xfrm>
          <a:prstGeom prst="ellipse">
            <a:avLst/>
          </a:prstGeom>
          <a:solidFill>
            <a:srgbClr val="FFFFFF"/>
          </a:solidFill>
          <a:ln/>
        </p:spPr>
      </p:sp>
      <p:sp>
        <p:nvSpPr>
          <p:cNvPr id="16" name="Text 13"/>
          <p:cNvSpPr/>
          <p:nvPr/>
        </p:nvSpPr>
        <p:spPr>
          <a:xfrm>
            <a:off x="464445" y="75934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464445" y="559320"/>
            <a:ext cx="133350" cy="137160"/>
          </a:xfrm>
          <a:prstGeom prst="ellipse">
            <a:avLst/>
          </a:prstGeom>
          <a:solidFill>
            <a:srgbClr val="FFFFFF"/>
          </a:solidFill>
          <a:ln/>
        </p:spPr>
      </p:sp>
      <p:sp>
        <p:nvSpPr>
          <p:cNvPr id="18" name="Text 15"/>
          <p:cNvSpPr/>
          <p:nvPr/>
        </p:nvSpPr>
        <p:spPr>
          <a:xfrm>
            <a:off x="464445" y="55932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11719690" y="1105009"/>
            <a:ext cx="133350" cy="137160"/>
          </a:xfrm>
          <a:prstGeom prst="ellipse">
            <a:avLst/>
          </a:prstGeom>
          <a:solidFill>
            <a:srgbClr val="FFFFFF"/>
          </a:solidFill>
          <a:ln/>
        </p:spPr>
      </p:sp>
      <p:sp>
        <p:nvSpPr>
          <p:cNvPr id="20" name="Text 17"/>
          <p:cNvSpPr/>
          <p:nvPr/>
        </p:nvSpPr>
        <p:spPr>
          <a:xfrm>
            <a:off x="11719690" y="110500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8"/>
          <p:cNvSpPr/>
          <p:nvPr/>
        </p:nvSpPr>
        <p:spPr>
          <a:xfrm>
            <a:off x="11719690" y="904983"/>
            <a:ext cx="133350" cy="137160"/>
          </a:xfrm>
          <a:prstGeom prst="ellipse">
            <a:avLst/>
          </a:prstGeom>
          <a:solidFill>
            <a:srgbClr val="FFFFFF"/>
          </a:solidFill>
          <a:ln/>
        </p:spPr>
      </p:sp>
      <p:sp>
        <p:nvSpPr>
          <p:cNvPr id="22" name="Text 19"/>
          <p:cNvSpPr/>
          <p:nvPr/>
        </p:nvSpPr>
        <p:spPr>
          <a:xfrm>
            <a:off x="11719690" y="90498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0"/>
          <p:cNvSpPr/>
          <p:nvPr/>
        </p:nvSpPr>
        <p:spPr>
          <a:xfrm>
            <a:off x="11719690" y="704958"/>
            <a:ext cx="133350" cy="137160"/>
          </a:xfrm>
          <a:prstGeom prst="ellipse">
            <a:avLst/>
          </a:prstGeom>
          <a:solidFill>
            <a:srgbClr val="FFFFFF"/>
          </a:solidFill>
          <a:ln/>
        </p:spPr>
      </p:sp>
      <p:sp>
        <p:nvSpPr>
          <p:cNvPr id="24" name="Text 21"/>
          <p:cNvSpPr/>
          <p:nvPr/>
        </p:nvSpPr>
        <p:spPr>
          <a:xfrm>
            <a:off x="11719690" y="70495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2"/>
          <p:cNvSpPr/>
          <p:nvPr/>
        </p:nvSpPr>
        <p:spPr>
          <a:xfrm>
            <a:off x="11719690" y="504934"/>
            <a:ext cx="133350" cy="137160"/>
          </a:xfrm>
          <a:prstGeom prst="ellipse">
            <a:avLst/>
          </a:prstGeom>
          <a:solidFill>
            <a:srgbClr val="FFFFFF"/>
          </a:solidFill>
          <a:ln/>
        </p:spPr>
      </p:sp>
      <p:sp>
        <p:nvSpPr>
          <p:cNvPr id="26" name="Text 23"/>
          <p:cNvSpPr/>
          <p:nvPr/>
        </p:nvSpPr>
        <p:spPr>
          <a:xfrm>
            <a:off x="11719690" y="50493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4"/>
          <p:cNvSpPr/>
          <p:nvPr/>
        </p:nvSpPr>
        <p:spPr>
          <a:xfrm>
            <a:off x="11719690" y="1898125"/>
            <a:ext cx="133350" cy="137160"/>
          </a:xfrm>
          <a:prstGeom prst="ellipse">
            <a:avLst/>
          </a:prstGeom>
          <a:solidFill>
            <a:srgbClr val="FFFFFF"/>
          </a:solidFill>
          <a:ln/>
        </p:spPr>
      </p:sp>
      <p:sp>
        <p:nvSpPr>
          <p:cNvPr id="28" name="Text 25"/>
          <p:cNvSpPr/>
          <p:nvPr/>
        </p:nvSpPr>
        <p:spPr>
          <a:xfrm>
            <a:off x="11719690" y="189812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6"/>
          <p:cNvSpPr/>
          <p:nvPr/>
        </p:nvSpPr>
        <p:spPr>
          <a:xfrm>
            <a:off x="11719690" y="1698099"/>
            <a:ext cx="133350" cy="137160"/>
          </a:xfrm>
          <a:prstGeom prst="ellipse">
            <a:avLst/>
          </a:prstGeom>
          <a:solidFill>
            <a:srgbClr val="FFFFFF"/>
          </a:solidFill>
          <a:ln/>
        </p:spPr>
      </p:sp>
      <p:sp>
        <p:nvSpPr>
          <p:cNvPr id="30" name="Text 27"/>
          <p:cNvSpPr/>
          <p:nvPr/>
        </p:nvSpPr>
        <p:spPr>
          <a:xfrm>
            <a:off x="11719690" y="16980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Shape 28"/>
          <p:cNvSpPr/>
          <p:nvPr/>
        </p:nvSpPr>
        <p:spPr>
          <a:xfrm>
            <a:off x="11719690" y="1498074"/>
            <a:ext cx="133350" cy="137160"/>
          </a:xfrm>
          <a:prstGeom prst="ellipse">
            <a:avLst/>
          </a:prstGeom>
          <a:solidFill>
            <a:srgbClr val="FFFFFF"/>
          </a:solidFill>
          <a:ln/>
        </p:spPr>
      </p:sp>
      <p:sp>
        <p:nvSpPr>
          <p:cNvPr id="32" name="Text 29"/>
          <p:cNvSpPr/>
          <p:nvPr/>
        </p:nvSpPr>
        <p:spPr>
          <a:xfrm>
            <a:off x="11719690" y="149807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3" name="Shape 30"/>
          <p:cNvSpPr/>
          <p:nvPr/>
        </p:nvSpPr>
        <p:spPr>
          <a:xfrm>
            <a:off x="11719690" y="1298050"/>
            <a:ext cx="133350" cy="137160"/>
          </a:xfrm>
          <a:prstGeom prst="ellipse">
            <a:avLst/>
          </a:prstGeom>
          <a:solidFill>
            <a:srgbClr val="FFFFFF"/>
          </a:solidFill>
          <a:ln/>
        </p:spPr>
      </p:sp>
      <p:sp>
        <p:nvSpPr>
          <p:cNvPr id="34" name="Text 31"/>
          <p:cNvSpPr/>
          <p:nvPr/>
        </p:nvSpPr>
        <p:spPr>
          <a:xfrm>
            <a:off x="11719690" y="1298050"/>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35" name="Image 1" descr="https://kimi-img.moonshot.cn/pub/slides/slides_tmpl/image/25-08-27-20:04:48-d2nf8o18bjvh7rlj0b20.jpeg"/>
          <p:cNvPicPr>
            <a:picLocks noChangeAspect="1"/>
          </p:cNvPicPr>
          <p:nvPr/>
        </p:nvPicPr>
        <p:blipFill>
          <a:blip r:embed="rId4"/>
          <a:stretch>
            <a:fillRect/>
          </a:stretch>
        </p:blipFill>
        <p:spPr>
          <a:xfrm>
            <a:off x="6081158" y="4114887"/>
            <a:ext cx="2074038" cy="2261184"/>
          </a:xfrm>
          <a:prstGeom prst="rect">
            <a:avLst/>
          </a:prstGeom>
        </p:spPr>
      </p:pic>
      <p:pic>
        <p:nvPicPr>
          <p:cNvPr id="36" name="Image 2" descr="https://kimi-img.moonshot.cn/pub/slides/slides_tmpl/image/25-08-27-20:04:48-d2nf8o18bjvh7rlj0b3g.jpeg"/>
          <p:cNvPicPr>
            <a:picLocks noChangeAspect="1"/>
          </p:cNvPicPr>
          <p:nvPr/>
        </p:nvPicPr>
        <p:blipFill>
          <a:blip r:embed="rId5"/>
          <a:stretch>
            <a:fillRect/>
          </a:stretch>
        </p:blipFill>
        <p:spPr>
          <a:xfrm>
            <a:off x="3944831" y="3745013"/>
            <a:ext cx="2074038" cy="2631057"/>
          </a:xfrm>
          <a:prstGeom prst="rect">
            <a:avLst/>
          </a:prstGeom>
        </p:spPr>
      </p:pic>
      <p:pic>
        <p:nvPicPr>
          <p:cNvPr id="37" name="Image 3" descr="https://kimi-img.moonshot.cn/pub/slides/slides_tmpl/image/25-08-27-20:04:48-d2nf8o18bjvh7rlj0b30.jpeg"/>
          <p:cNvPicPr>
            <a:picLocks noChangeAspect="1"/>
          </p:cNvPicPr>
          <p:nvPr/>
        </p:nvPicPr>
        <p:blipFill>
          <a:blip r:embed="rId6"/>
          <a:stretch>
            <a:fillRect/>
          </a:stretch>
        </p:blipFill>
        <p:spPr>
          <a:xfrm>
            <a:off x="6081067" y="904984"/>
            <a:ext cx="2074037" cy="3098304"/>
          </a:xfrm>
          <a:prstGeom prst="rect">
            <a:avLst/>
          </a:prstGeom>
        </p:spPr>
      </p:pic>
      <p:sp>
        <p:nvSpPr>
          <p:cNvPr id="38" name="Text 32"/>
          <p:cNvSpPr/>
          <p:nvPr/>
        </p:nvSpPr>
        <p:spPr>
          <a:xfrm>
            <a:off x="601345" y="556260"/>
            <a:ext cx="6316345" cy="2004060"/>
          </a:xfrm>
          <a:prstGeom prst="rect">
            <a:avLst/>
          </a:prstGeom>
          <a:noFill/>
          <a:ln/>
        </p:spPr>
        <p:txBody>
          <a:bodyPr wrap="square" lIns="91440" tIns="45720" rIns="91440" bIns="45720" rtlCol="0" anchor="t"/>
          <a:lstStyle/>
          <a:p>
            <a:pPr algn="just">
              <a:lnSpc>
                <a:spcPct val="100000"/>
              </a:lnSpc>
            </a:pPr>
            <a:r>
              <a:rPr lang="en-US" sz="2400" dirty="0">
                <a:solidFill>
                  <a:srgbClr val="606C9A"/>
                </a:solidFill>
                <a:latin typeface="MiSans" pitchFamily="34" charset="0"/>
                <a:ea typeface="MiSans" pitchFamily="34" charset="-122"/>
                <a:cs typeface="MiSans" pitchFamily="34" charset="-120"/>
              </a:rPr>
              <a:t>Checkpoint Review Quiz</a:t>
            </a:r>
            <a:endParaRPr lang="en-US" sz="1600" dirty="0"/>
          </a:p>
        </p:txBody>
      </p:sp>
      <p:sp>
        <p:nvSpPr>
          <p:cNvPr id="39" name="Text 33"/>
          <p:cNvSpPr/>
          <p:nvPr/>
        </p:nvSpPr>
        <p:spPr>
          <a:xfrm>
            <a:off x="523992" y="2064864"/>
            <a:ext cx="5252340" cy="677108"/>
          </a:xfrm>
          <a:prstGeom prst="rect">
            <a:avLst/>
          </a:prstGeom>
          <a:noFill/>
          <a:ln/>
        </p:spPr>
        <p:txBody>
          <a:bodyPr wrap="square" lIns="91440" tIns="45720" rIns="91440" bIns="45720" rtlCol="0" anchor="ctr">
            <a:spAutoFit/>
          </a:bodyPr>
          <a:lstStyle/>
          <a:p>
            <a:pPr>
              <a:lnSpc>
                <a:spcPct val="100000"/>
              </a:lnSpc>
            </a:pPr>
            <a:r>
              <a:rPr lang="en-US" sz="1800" dirty="0">
                <a:solidFill>
                  <a:srgbClr val="606C9A"/>
                </a:solidFill>
                <a:latin typeface="MiSans" pitchFamily="34" charset="0"/>
                <a:ea typeface="MiSans" pitchFamily="34" charset="-122"/>
                <a:cs typeface="MiSans" pitchFamily="34" charset="-120"/>
              </a:rPr>
              <a:t>Checkpoint Review</a:t>
            </a:r>
            <a:endParaRPr lang="en-US" sz="1600" dirty="0"/>
          </a:p>
        </p:txBody>
      </p:sp>
      <p:sp>
        <p:nvSpPr>
          <p:cNvPr id="40" name="Text 34"/>
          <p:cNvSpPr/>
          <p:nvPr/>
        </p:nvSpPr>
        <p:spPr>
          <a:xfrm>
            <a:off x="510247" y="2382203"/>
            <a:ext cx="5266085" cy="954107"/>
          </a:xfrm>
          <a:prstGeom prst="rect">
            <a:avLst/>
          </a:prstGeom>
          <a:noFill/>
          <a:ln/>
        </p:spPr>
        <p:txBody>
          <a:bodyPr wrap="square" lIns="91440" tIns="45720" rIns="91440" bIns="45720" rtlCol="0" anchor="t">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Review key checkpoints: form creation using ModelForm, handling POST requests, validation, data saving, and redirection. Ensure learners can demonstrate these skills.</a:t>
            </a:r>
            <a:endParaRPr lang="en-US" sz="1600" dirty="0"/>
          </a:p>
        </p:txBody>
      </p:sp>
      <p:sp>
        <p:nvSpPr>
          <p:cNvPr id="41" name="Text 35"/>
          <p:cNvSpPr/>
          <p:nvPr/>
        </p:nvSpPr>
        <p:spPr>
          <a:xfrm>
            <a:off x="449939" y="3847206"/>
            <a:ext cx="3336840" cy="677108"/>
          </a:xfrm>
          <a:prstGeom prst="rect">
            <a:avLst/>
          </a:prstGeom>
          <a:noFill/>
          <a:ln/>
        </p:spPr>
        <p:txBody>
          <a:bodyPr wrap="square" lIns="91440" tIns="45720" rIns="91440" bIns="45720" rtlCol="0" anchor="ctr">
            <a:spAutoFit/>
          </a:bodyPr>
          <a:lstStyle/>
          <a:p>
            <a:pPr algn="r">
              <a:lnSpc>
                <a:spcPct val="100000"/>
              </a:lnSpc>
            </a:pPr>
            <a:r>
              <a:rPr lang="en-US" sz="1800" dirty="0">
                <a:solidFill>
                  <a:srgbClr val="606C9A"/>
                </a:solidFill>
                <a:latin typeface="MiSans" pitchFamily="34" charset="0"/>
                <a:ea typeface="MiSans" pitchFamily="34" charset="-122"/>
                <a:cs typeface="MiSans" pitchFamily="34" charset="-120"/>
              </a:rPr>
              <a:t>Review Questions</a:t>
            </a:r>
            <a:endParaRPr lang="en-US" sz="1600" dirty="0"/>
          </a:p>
        </p:txBody>
      </p:sp>
      <p:sp>
        <p:nvSpPr>
          <p:cNvPr id="42" name="Text 36"/>
          <p:cNvSpPr/>
          <p:nvPr/>
        </p:nvSpPr>
        <p:spPr>
          <a:xfrm>
            <a:off x="464446" y="4309133"/>
            <a:ext cx="3284570" cy="1600438"/>
          </a:xfrm>
          <a:prstGeom prst="rect">
            <a:avLst/>
          </a:prstGeom>
          <a:noFill/>
          <a:ln/>
        </p:spPr>
        <p:txBody>
          <a:bodyPr wrap="square" lIns="91440" tIns="45720" rIns="91440" bIns="45720" rtlCol="0" anchor="t">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Ask review questions like 'What is the difference between Form and ModelForm?' and 'Why must forms use {% csrf_token %}?' to reinforce key concepts.</a:t>
            </a:r>
            <a:endParaRPr lang="en-US" sz="1600" dirty="0"/>
          </a:p>
        </p:txBody>
      </p:sp>
      <p:sp>
        <p:nvSpPr>
          <p:cNvPr id="43" name="Text 37"/>
          <p:cNvSpPr/>
          <p:nvPr/>
        </p:nvSpPr>
        <p:spPr>
          <a:xfrm>
            <a:off x="8279774" y="1587311"/>
            <a:ext cx="3835409"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Quiz on Forms</a:t>
            </a:r>
            <a:endParaRPr lang="en-US" sz="1600" dirty="0"/>
          </a:p>
        </p:txBody>
      </p:sp>
      <p:sp>
        <p:nvSpPr>
          <p:cNvPr id="44" name="Text 38"/>
          <p:cNvSpPr/>
          <p:nvPr/>
        </p:nvSpPr>
        <p:spPr>
          <a:xfrm>
            <a:off x="8279765" y="1998345"/>
            <a:ext cx="3335655" cy="1599565"/>
          </a:xfrm>
          <a:prstGeom prst="rect">
            <a:avLst/>
          </a:prstGeom>
          <a:noFill/>
          <a:ln/>
        </p:spPr>
        <p:txBody>
          <a:bodyPr wrap="square" lIns="91440" tIns="45720" rIns="91440" bIns="45720" rtlCol="0" anchor="t">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Administer a short quiz covering form types, validation, and POST/GET methods. Include a practical task to create a ModelForm and submit a new post.</a:t>
            </a:r>
            <a:endParaRPr lang="en-US" sz="1600" dirty="0"/>
          </a:p>
        </p:txBody>
      </p:sp>
      <p:sp>
        <p:nvSpPr>
          <p:cNvPr id="45" name="Text 39"/>
          <p:cNvSpPr/>
          <p:nvPr/>
        </p:nvSpPr>
        <p:spPr>
          <a:xfrm>
            <a:off x="8270413" y="4022268"/>
            <a:ext cx="3835409"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Interactive Quiz</a:t>
            </a:r>
            <a:endParaRPr lang="en-US" sz="1600" dirty="0"/>
          </a:p>
        </p:txBody>
      </p:sp>
      <p:sp>
        <p:nvSpPr>
          <p:cNvPr id="46" name="Text 40"/>
          <p:cNvSpPr/>
          <p:nvPr/>
        </p:nvSpPr>
        <p:spPr>
          <a:xfrm>
            <a:off x="8279765" y="4460240"/>
            <a:ext cx="3335655" cy="1599565"/>
          </a:xfrm>
          <a:prstGeom prst="rect">
            <a:avLst/>
          </a:prstGeom>
          <a:noFill/>
          <a:ln/>
        </p:spPr>
        <p:txBody>
          <a:bodyPr wrap="square" lIns="91440" tIns="45720" rIns="91440" bIns="45720" rtlCol="0" anchor="t">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Encourage learners to discuss quiz answers with peers to deepen understanding. Highlight common pitfalls and best practices for form handling.</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gradFill flip="none" rotWithShape="0">
          <a:gsLst>
            <a:gs pos="0">
              <a:srgbClr val="C7D5FC"/>
            </a:gs>
            <a:gs pos="0">
              <a:srgbClr val="D8E1FD"/>
            </a:gs>
            <a:gs pos="0">
              <a:srgbClr val="C7D5FC"/>
            </a:gs>
            <a:gs pos="33000">
              <a:srgbClr val="D5DFFD"/>
            </a:gs>
            <a:gs pos="100000">
              <a:srgbClr val="D8E1FD"/>
            </a:gs>
            <a:gs pos="100000">
              <a:srgbClr val="FFF2C6"/>
            </a:gs>
          </a:gsLst>
          <a:lin ang="7200000" scaled="1"/>
        </a:gradFill>
        <a:effectLst/>
      </p:bgPr>
    </p:bg>
    <p:spTree>
      <p:nvGrpSpPr>
        <p:cNvPr id="1" name=""/>
        <p:cNvGrpSpPr/>
        <p:nvPr/>
      </p:nvGrpSpPr>
      <p:grpSpPr>
        <a:xfrm>
          <a:off x="0" y="0"/>
          <a:ext cx="0" cy="0"/>
          <a:chOff x="0" y="0"/>
          <a:chExt cx="0" cy="0"/>
        </a:xfrm>
      </p:grpSpPr>
      <p:sp>
        <p:nvSpPr>
          <p:cNvPr id="2" name="Shape 0"/>
          <p:cNvSpPr/>
          <p:nvPr/>
        </p:nvSpPr>
        <p:spPr>
          <a:xfrm>
            <a:off x="561097" y="3976921"/>
            <a:ext cx="133350" cy="137160"/>
          </a:xfrm>
          <a:prstGeom prst="ellipse">
            <a:avLst/>
          </a:prstGeom>
          <a:solidFill>
            <a:srgbClr val="FFFFFF"/>
          </a:solidFill>
          <a:ln/>
        </p:spPr>
      </p:sp>
      <p:sp>
        <p:nvSpPr>
          <p:cNvPr id="3" name="Text 1"/>
          <p:cNvSpPr/>
          <p:nvPr/>
        </p:nvSpPr>
        <p:spPr>
          <a:xfrm>
            <a:off x="561097" y="397692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761122" y="3976921"/>
            <a:ext cx="133350" cy="137160"/>
          </a:xfrm>
          <a:prstGeom prst="ellipse">
            <a:avLst/>
          </a:prstGeom>
          <a:solidFill>
            <a:srgbClr val="FFFFFF"/>
          </a:solidFill>
          <a:ln/>
        </p:spPr>
      </p:sp>
      <p:sp>
        <p:nvSpPr>
          <p:cNvPr id="5" name="Text 3"/>
          <p:cNvSpPr/>
          <p:nvPr/>
        </p:nvSpPr>
        <p:spPr>
          <a:xfrm>
            <a:off x="761122" y="397692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61147" y="3976921"/>
            <a:ext cx="133350" cy="137160"/>
          </a:xfrm>
          <a:prstGeom prst="ellipse">
            <a:avLst/>
          </a:prstGeom>
          <a:solidFill>
            <a:srgbClr val="FFFFFF"/>
          </a:solidFill>
          <a:ln/>
        </p:spPr>
      </p:sp>
      <p:sp>
        <p:nvSpPr>
          <p:cNvPr id="7" name="Text 5"/>
          <p:cNvSpPr/>
          <p:nvPr/>
        </p:nvSpPr>
        <p:spPr>
          <a:xfrm>
            <a:off x="961147" y="397692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61172" y="3976921"/>
            <a:ext cx="133350" cy="137160"/>
          </a:xfrm>
          <a:prstGeom prst="ellipse">
            <a:avLst/>
          </a:prstGeom>
          <a:solidFill>
            <a:srgbClr val="FFFFFF"/>
          </a:solidFill>
          <a:ln/>
        </p:spPr>
      </p:sp>
      <p:sp>
        <p:nvSpPr>
          <p:cNvPr id="9" name="Text 7"/>
          <p:cNvSpPr/>
          <p:nvPr/>
        </p:nvSpPr>
        <p:spPr>
          <a:xfrm>
            <a:off x="1161172" y="397692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357734" y="4717445"/>
            <a:ext cx="133350" cy="137160"/>
          </a:xfrm>
          <a:prstGeom prst="ellipse">
            <a:avLst/>
          </a:prstGeom>
          <a:solidFill>
            <a:srgbClr val="FFFFFF"/>
          </a:solidFill>
          <a:ln/>
        </p:spPr>
      </p:sp>
      <p:sp>
        <p:nvSpPr>
          <p:cNvPr id="11" name="Text 9"/>
          <p:cNvSpPr/>
          <p:nvPr/>
        </p:nvSpPr>
        <p:spPr>
          <a:xfrm>
            <a:off x="357734" y="471744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357735" y="4517420"/>
            <a:ext cx="133350" cy="137160"/>
          </a:xfrm>
          <a:prstGeom prst="ellipse">
            <a:avLst/>
          </a:prstGeom>
          <a:solidFill>
            <a:srgbClr val="FFFFFF"/>
          </a:solidFill>
          <a:ln/>
        </p:spPr>
      </p:sp>
      <p:sp>
        <p:nvSpPr>
          <p:cNvPr id="13" name="Text 11"/>
          <p:cNvSpPr/>
          <p:nvPr/>
        </p:nvSpPr>
        <p:spPr>
          <a:xfrm>
            <a:off x="357735" y="451742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357735" y="4317394"/>
            <a:ext cx="133350" cy="137160"/>
          </a:xfrm>
          <a:prstGeom prst="ellipse">
            <a:avLst/>
          </a:prstGeom>
          <a:solidFill>
            <a:srgbClr val="FFFFFF"/>
          </a:solidFill>
          <a:ln/>
        </p:spPr>
      </p:sp>
      <p:sp>
        <p:nvSpPr>
          <p:cNvPr id="15" name="Text 13"/>
          <p:cNvSpPr/>
          <p:nvPr/>
        </p:nvSpPr>
        <p:spPr>
          <a:xfrm>
            <a:off x="357735" y="431739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357735" y="4117370"/>
            <a:ext cx="133350" cy="137160"/>
          </a:xfrm>
          <a:prstGeom prst="ellipse">
            <a:avLst/>
          </a:prstGeom>
          <a:solidFill>
            <a:srgbClr val="FFFFFF"/>
          </a:solidFill>
          <a:ln/>
        </p:spPr>
      </p:sp>
      <p:sp>
        <p:nvSpPr>
          <p:cNvPr id="17" name="Text 15"/>
          <p:cNvSpPr/>
          <p:nvPr/>
        </p:nvSpPr>
        <p:spPr>
          <a:xfrm>
            <a:off x="357735" y="411737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494895" y="5081960"/>
            <a:ext cx="3203700" cy="1383665"/>
          </a:xfrm>
          <a:prstGeom prst="rect">
            <a:avLst/>
          </a:prstGeom>
          <a:noFill/>
          <a:ln/>
        </p:spPr>
        <p:txBody>
          <a:bodyPr wrap="square" lIns="91440" tIns="45720" rIns="91440" bIns="45720" rtlCol="0" anchor="ctr">
            <a:spAutoFit/>
          </a:bodyPr>
          <a:lstStyle/>
          <a:p>
            <a:pPr>
              <a:lnSpc>
                <a:spcPct val="100000"/>
              </a:lnSpc>
            </a:pPr>
            <a:r>
              <a:rPr lang="en-US" sz="2800" dirty="0">
                <a:solidFill>
                  <a:srgbClr val="606C9A"/>
                </a:solidFill>
                <a:latin typeface="MiSans" pitchFamily="34" charset="0"/>
                <a:ea typeface="MiSans" pitchFamily="34" charset="-122"/>
                <a:cs typeface="MiSans" pitchFamily="34" charset="-120"/>
              </a:rPr>
              <a:t>Wrap-Up &amp; Next Preview</a:t>
            </a:r>
            <a:endParaRPr lang="en-US" sz="1600" dirty="0"/>
          </a:p>
        </p:txBody>
      </p:sp>
      <p:sp>
        <p:nvSpPr>
          <p:cNvPr id="19" name="Shape 17"/>
          <p:cNvSpPr/>
          <p:nvPr/>
        </p:nvSpPr>
        <p:spPr>
          <a:xfrm>
            <a:off x="7216332" y="3712778"/>
            <a:ext cx="228803" cy="212992"/>
          </a:xfrm>
          <a:prstGeom prst="ellipse">
            <a:avLst/>
          </a:prstGeom>
          <a:solidFill>
            <a:srgbClr val="000000">
              <a:alpha val="0"/>
            </a:srgbClr>
          </a:solidFill>
          <a:ln w="41275">
            <a:solidFill>
              <a:srgbClr val="FFFFFF"/>
            </a:solidFill>
            <a:prstDash val="solid"/>
          </a:ln>
        </p:spPr>
      </p:sp>
      <p:sp>
        <p:nvSpPr>
          <p:cNvPr id="20" name="Text 18"/>
          <p:cNvSpPr/>
          <p:nvPr/>
        </p:nvSpPr>
        <p:spPr>
          <a:xfrm>
            <a:off x="7216332" y="3712778"/>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7292731" y="3753316"/>
            <a:ext cx="137562" cy="131914"/>
          </a:xfrm>
          <a:prstGeom prst="ellipse">
            <a:avLst/>
          </a:prstGeom>
          <a:solidFill>
            <a:srgbClr val="C1CEF6"/>
          </a:solidFill>
          <a:ln/>
        </p:spPr>
      </p:sp>
      <p:sp>
        <p:nvSpPr>
          <p:cNvPr id="22" name="Text 20"/>
          <p:cNvSpPr/>
          <p:nvPr/>
        </p:nvSpPr>
        <p:spPr>
          <a:xfrm>
            <a:off x="7292731" y="3753316"/>
            <a:ext cx="137562" cy="131914"/>
          </a:xfrm>
          <a:prstGeom prst="rect">
            <a:avLst/>
          </a:prstGeom>
          <a:noFill/>
          <a:ln/>
        </p:spPr>
        <p:txBody>
          <a:bodyPr wrap="square" lIns="45720" tIns="91440" rIns="91440" bIns="45720" rtlCol="0" anchor="ctr"/>
          <a:lstStyle/>
          <a:p>
            <a:pPr>
              <a:lnSpc>
                <a:spcPct val="100000"/>
              </a:lnSpc>
            </a:pPr>
            <a:endParaRPr lang="en-US" sz="1600" dirty="0"/>
          </a:p>
        </p:txBody>
      </p:sp>
      <p:pic>
        <p:nvPicPr>
          <p:cNvPr id="23" name="Image 0" descr="https://kimi-img.moonshot.cn/pub/slides/slides_tmpl/image/25-08-27-20:04:38-d2nf8lh8bjvh7rlj0afg.jpeg"/>
          <p:cNvPicPr>
            <a:picLocks noChangeAspect="1"/>
          </p:cNvPicPr>
          <p:nvPr/>
        </p:nvPicPr>
        <p:blipFill>
          <a:blip r:embed="rId3"/>
          <a:stretch>
            <a:fillRect/>
          </a:stretch>
        </p:blipFill>
        <p:spPr>
          <a:xfrm>
            <a:off x="4012632" y="2970261"/>
            <a:ext cx="2725109" cy="3887739"/>
          </a:xfrm>
          <a:prstGeom prst="rect">
            <a:avLst/>
          </a:prstGeom>
        </p:spPr>
      </p:pic>
      <p:pic>
        <p:nvPicPr>
          <p:cNvPr id="24" name="Image 1" descr="https://kimi-img.moonshot.cn/pub/slides/slides_tmpl/image/25-08-27-20:04:37-d2nf8l98bjvh7rlj0ae0.jpeg"/>
          <p:cNvPicPr>
            <a:picLocks noChangeAspect="1"/>
          </p:cNvPicPr>
          <p:nvPr/>
        </p:nvPicPr>
        <p:blipFill>
          <a:blip r:embed="rId4"/>
          <a:stretch>
            <a:fillRect/>
          </a:stretch>
        </p:blipFill>
        <p:spPr>
          <a:xfrm>
            <a:off x="6737740" y="452203"/>
            <a:ext cx="5454259" cy="2518058"/>
          </a:xfrm>
          <a:prstGeom prst="rect">
            <a:avLst/>
          </a:prstGeom>
        </p:spPr>
      </p:pic>
      <p:pic>
        <p:nvPicPr>
          <p:cNvPr id="25" name="Image 2" descr="https://kimi-img.moonshot.cn/pub/slides/slides_tmpl/image/25-08-27-20:04:38-d2nf8lh8bjvh7rlj0af0.jpeg"/>
          <p:cNvPicPr>
            <a:picLocks noChangeAspect="1"/>
          </p:cNvPicPr>
          <p:nvPr/>
        </p:nvPicPr>
        <p:blipFill>
          <a:blip r:embed="rId5"/>
          <a:stretch>
            <a:fillRect/>
          </a:stretch>
        </p:blipFill>
        <p:spPr>
          <a:xfrm>
            <a:off x="70373" y="-23596"/>
            <a:ext cx="3942257" cy="3452596"/>
          </a:xfrm>
          <a:prstGeom prst="rect">
            <a:avLst/>
          </a:prstGeom>
        </p:spPr>
      </p:pic>
      <p:sp>
        <p:nvSpPr>
          <p:cNvPr id="26" name="Text 21"/>
          <p:cNvSpPr/>
          <p:nvPr/>
        </p:nvSpPr>
        <p:spPr>
          <a:xfrm>
            <a:off x="7675188" y="3645466"/>
            <a:ext cx="3835409"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Summary &amp; Next Steps</a:t>
            </a:r>
            <a:endParaRPr lang="en-US" sz="1600" dirty="0"/>
          </a:p>
        </p:txBody>
      </p:sp>
      <p:sp>
        <p:nvSpPr>
          <p:cNvPr id="27" name="Text 22"/>
          <p:cNvSpPr/>
          <p:nvPr/>
        </p:nvSpPr>
        <p:spPr>
          <a:xfrm>
            <a:off x="7145655" y="4152900"/>
            <a:ext cx="4477385" cy="1885315"/>
          </a:xfrm>
          <a:prstGeom prst="rect">
            <a:avLst/>
          </a:prstGeom>
          <a:noFill/>
          <a:ln/>
        </p:spPr>
        <p:txBody>
          <a:bodyPr wrap="square" lIns="91440" tIns="45720" rIns="91440" bIns="45720" rtlCol="0" anchor="t"/>
          <a:lstStyle/>
          <a:p>
            <a:pPr>
              <a:lnSpc>
                <a:spcPct val="100000"/>
              </a:lnSpc>
            </a:pPr>
            <a:r>
              <a:rPr lang="en-US" sz="1600" dirty="0">
                <a:solidFill>
                  <a:srgbClr val="606C9A"/>
                </a:solidFill>
                <a:latin typeface="MiSans" pitchFamily="34" charset="0"/>
                <a:ea typeface="MiSans" pitchFamily="34" charset="-122"/>
                <a:cs typeface="MiSans" pitchFamily="34" charset="-120"/>
              </a:rPr>
              <a:t>Summarize Day 3’s journey from forms to validation to POST handling. Preview Day 4’s focus on user authentication, emphasizing how login and signup forms will build on today’s form skills. Encourage learners to experiment with custom validations.</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gradFill flip="none" rotWithShape="0">
          <a:gsLst>
            <a:gs pos="0">
              <a:srgbClr val="FFF2C6"/>
            </a:gs>
            <a:gs pos="74000">
              <a:srgbClr val="C7D5FC"/>
            </a:gs>
            <a:gs pos="83000">
              <a:srgbClr val="D8E1FD"/>
            </a:gs>
            <a:gs pos="100000">
              <a:srgbClr val="D8E1FD"/>
            </a:gs>
          </a:gsLst>
          <a:path path="circle">
            <a:fillToRect l="100000" t="100000"/>
          </a:path>
        </a:gradFill>
        <a:effectLst/>
      </p:bgPr>
    </p:bg>
    <p:spTree>
      <p:nvGrpSpPr>
        <p:cNvPr id="1" name=""/>
        <p:cNvGrpSpPr/>
        <p:nvPr/>
      </p:nvGrpSpPr>
      <p:grpSpPr>
        <a:xfrm>
          <a:off x="0" y="0"/>
          <a:ext cx="0" cy="0"/>
          <a:chOff x="0" y="0"/>
          <a:chExt cx="0" cy="0"/>
        </a:xfrm>
      </p:grpSpPr>
      <p:sp>
        <p:nvSpPr>
          <p:cNvPr id="2" name="Shape 0"/>
          <p:cNvSpPr/>
          <p:nvPr/>
        </p:nvSpPr>
        <p:spPr>
          <a:xfrm>
            <a:off x="2724336" y="4375004"/>
            <a:ext cx="133350" cy="137160"/>
          </a:xfrm>
          <a:prstGeom prst="ellipse">
            <a:avLst/>
          </a:prstGeom>
          <a:solidFill>
            <a:srgbClr val="FFFFFF"/>
          </a:solidFill>
          <a:ln/>
        </p:spPr>
      </p:sp>
      <p:sp>
        <p:nvSpPr>
          <p:cNvPr id="3" name="Text 1"/>
          <p:cNvSpPr/>
          <p:nvPr/>
        </p:nvSpPr>
        <p:spPr>
          <a:xfrm>
            <a:off x="2724336" y="43750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2924361" y="4375004"/>
            <a:ext cx="133350" cy="137160"/>
          </a:xfrm>
          <a:prstGeom prst="ellipse">
            <a:avLst/>
          </a:prstGeom>
          <a:solidFill>
            <a:srgbClr val="FFFFFF"/>
          </a:solidFill>
          <a:ln/>
        </p:spPr>
      </p:sp>
      <p:sp>
        <p:nvSpPr>
          <p:cNvPr id="5" name="Text 3"/>
          <p:cNvSpPr/>
          <p:nvPr/>
        </p:nvSpPr>
        <p:spPr>
          <a:xfrm>
            <a:off x="2924361" y="43750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3124386" y="4375004"/>
            <a:ext cx="133350" cy="137160"/>
          </a:xfrm>
          <a:prstGeom prst="ellipse">
            <a:avLst/>
          </a:prstGeom>
          <a:solidFill>
            <a:srgbClr val="FFFFFF"/>
          </a:solidFill>
          <a:ln/>
        </p:spPr>
      </p:sp>
      <p:sp>
        <p:nvSpPr>
          <p:cNvPr id="7" name="Text 5"/>
          <p:cNvSpPr/>
          <p:nvPr/>
        </p:nvSpPr>
        <p:spPr>
          <a:xfrm>
            <a:off x="3124386" y="43750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3324411" y="4375004"/>
            <a:ext cx="133350" cy="137160"/>
          </a:xfrm>
          <a:prstGeom prst="ellipse">
            <a:avLst/>
          </a:prstGeom>
          <a:solidFill>
            <a:srgbClr val="FFFFFF"/>
          </a:solidFill>
          <a:ln/>
        </p:spPr>
      </p:sp>
      <p:sp>
        <p:nvSpPr>
          <p:cNvPr id="9" name="Text 7"/>
          <p:cNvSpPr/>
          <p:nvPr/>
        </p:nvSpPr>
        <p:spPr>
          <a:xfrm>
            <a:off x="3324411" y="43750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5831910" y="1202223"/>
            <a:ext cx="133350" cy="137160"/>
          </a:xfrm>
          <a:prstGeom prst="ellipse">
            <a:avLst/>
          </a:prstGeom>
          <a:solidFill>
            <a:srgbClr val="FFFFFF"/>
          </a:solidFill>
          <a:ln/>
        </p:spPr>
      </p:sp>
      <p:sp>
        <p:nvSpPr>
          <p:cNvPr id="11" name="Text 9"/>
          <p:cNvSpPr/>
          <p:nvPr/>
        </p:nvSpPr>
        <p:spPr>
          <a:xfrm>
            <a:off x="5831910" y="12022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6031935" y="1202223"/>
            <a:ext cx="133350" cy="137160"/>
          </a:xfrm>
          <a:prstGeom prst="ellipse">
            <a:avLst/>
          </a:prstGeom>
          <a:solidFill>
            <a:srgbClr val="FFFFFF"/>
          </a:solidFill>
          <a:ln/>
        </p:spPr>
      </p:sp>
      <p:sp>
        <p:nvSpPr>
          <p:cNvPr id="13" name="Text 11"/>
          <p:cNvSpPr/>
          <p:nvPr/>
        </p:nvSpPr>
        <p:spPr>
          <a:xfrm>
            <a:off x="6031935" y="12022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6231960" y="1202223"/>
            <a:ext cx="133350" cy="137160"/>
          </a:xfrm>
          <a:prstGeom prst="ellipse">
            <a:avLst/>
          </a:prstGeom>
          <a:solidFill>
            <a:srgbClr val="FFFFFF"/>
          </a:solidFill>
          <a:ln/>
        </p:spPr>
      </p:sp>
      <p:sp>
        <p:nvSpPr>
          <p:cNvPr id="15" name="Text 13"/>
          <p:cNvSpPr/>
          <p:nvPr/>
        </p:nvSpPr>
        <p:spPr>
          <a:xfrm>
            <a:off x="6231960" y="12022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6431985" y="1202223"/>
            <a:ext cx="133350" cy="137160"/>
          </a:xfrm>
          <a:prstGeom prst="ellipse">
            <a:avLst/>
          </a:prstGeom>
          <a:solidFill>
            <a:srgbClr val="FFFFFF"/>
          </a:solidFill>
          <a:ln/>
        </p:spPr>
      </p:sp>
      <p:sp>
        <p:nvSpPr>
          <p:cNvPr id="17" name="Text 15"/>
          <p:cNvSpPr/>
          <p:nvPr/>
        </p:nvSpPr>
        <p:spPr>
          <a:xfrm>
            <a:off x="6431985" y="12022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a:off x="5831923" y="3020777"/>
            <a:ext cx="133350" cy="137160"/>
          </a:xfrm>
          <a:prstGeom prst="ellipse">
            <a:avLst/>
          </a:prstGeom>
          <a:solidFill>
            <a:srgbClr val="FFFFFF"/>
          </a:solidFill>
          <a:ln/>
        </p:spPr>
      </p:sp>
      <p:sp>
        <p:nvSpPr>
          <p:cNvPr id="19" name="Text 17"/>
          <p:cNvSpPr/>
          <p:nvPr/>
        </p:nvSpPr>
        <p:spPr>
          <a:xfrm>
            <a:off x="5831923" y="302077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8"/>
          <p:cNvSpPr/>
          <p:nvPr/>
        </p:nvSpPr>
        <p:spPr>
          <a:xfrm>
            <a:off x="6031948" y="3020777"/>
            <a:ext cx="133350" cy="137160"/>
          </a:xfrm>
          <a:prstGeom prst="ellipse">
            <a:avLst/>
          </a:prstGeom>
          <a:solidFill>
            <a:srgbClr val="FFFFFF"/>
          </a:solidFill>
          <a:ln/>
        </p:spPr>
      </p:sp>
      <p:sp>
        <p:nvSpPr>
          <p:cNvPr id="21" name="Text 19"/>
          <p:cNvSpPr/>
          <p:nvPr/>
        </p:nvSpPr>
        <p:spPr>
          <a:xfrm>
            <a:off x="6031948" y="302077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20"/>
          <p:cNvSpPr/>
          <p:nvPr/>
        </p:nvSpPr>
        <p:spPr>
          <a:xfrm>
            <a:off x="6231973" y="3020777"/>
            <a:ext cx="133350" cy="137160"/>
          </a:xfrm>
          <a:prstGeom prst="ellipse">
            <a:avLst/>
          </a:prstGeom>
          <a:solidFill>
            <a:srgbClr val="FFFFFF"/>
          </a:solidFill>
          <a:ln/>
        </p:spPr>
      </p:sp>
      <p:sp>
        <p:nvSpPr>
          <p:cNvPr id="23" name="Text 21"/>
          <p:cNvSpPr/>
          <p:nvPr/>
        </p:nvSpPr>
        <p:spPr>
          <a:xfrm>
            <a:off x="6231973" y="302077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2"/>
          <p:cNvSpPr/>
          <p:nvPr/>
        </p:nvSpPr>
        <p:spPr>
          <a:xfrm>
            <a:off x="6431998" y="3020777"/>
            <a:ext cx="133350" cy="137160"/>
          </a:xfrm>
          <a:prstGeom prst="ellipse">
            <a:avLst/>
          </a:prstGeom>
          <a:solidFill>
            <a:srgbClr val="FFFFFF"/>
          </a:solidFill>
          <a:ln/>
        </p:spPr>
      </p:sp>
      <p:sp>
        <p:nvSpPr>
          <p:cNvPr id="25" name="Text 23"/>
          <p:cNvSpPr/>
          <p:nvPr/>
        </p:nvSpPr>
        <p:spPr>
          <a:xfrm>
            <a:off x="6431998" y="302077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4"/>
          <p:cNvSpPr/>
          <p:nvPr/>
        </p:nvSpPr>
        <p:spPr>
          <a:xfrm>
            <a:off x="9456625" y="2968495"/>
            <a:ext cx="133350" cy="137160"/>
          </a:xfrm>
          <a:prstGeom prst="ellipse">
            <a:avLst/>
          </a:prstGeom>
          <a:solidFill>
            <a:srgbClr val="FFFFFF"/>
          </a:solidFill>
          <a:ln/>
        </p:spPr>
      </p:sp>
      <p:sp>
        <p:nvSpPr>
          <p:cNvPr id="27" name="Text 25"/>
          <p:cNvSpPr/>
          <p:nvPr/>
        </p:nvSpPr>
        <p:spPr>
          <a:xfrm>
            <a:off x="9456625" y="296849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8" name="Shape 26"/>
          <p:cNvSpPr/>
          <p:nvPr/>
        </p:nvSpPr>
        <p:spPr>
          <a:xfrm>
            <a:off x="9656650" y="2968495"/>
            <a:ext cx="133350" cy="137160"/>
          </a:xfrm>
          <a:prstGeom prst="ellipse">
            <a:avLst/>
          </a:prstGeom>
          <a:solidFill>
            <a:srgbClr val="FFFFFF"/>
          </a:solidFill>
          <a:ln/>
        </p:spPr>
      </p:sp>
      <p:sp>
        <p:nvSpPr>
          <p:cNvPr id="29" name="Text 27"/>
          <p:cNvSpPr/>
          <p:nvPr/>
        </p:nvSpPr>
        <p:spPr>
          <a:xfrm>
            <a:off x="9656650" y="296849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8"/>
          <p:cNvSpPr/>
          <p:nvPr/>
        </p:nvSpPr>
        <p:spPr>
          <a:xfrm>
            <a:off x="9856675" y="2968495"/>
            <a:ext cx="133350" cy="137160"/>
          </a:xfrm>
          <a:prstGeom prst="ellipse">
            <a:avLst/>
          </a:prstGeom>
          <a:solidFill>
            <a:srgbClr val="FFFFFF"/>
          </a:solidFill>
          <a:ln/>
        </p:spPr>
      </p:sp>
      <p:sp>
        <p:nvSpPr>
          <p:cNvPr id="31" name="Text 29"/>
          <p:cNvSpPr/>
          <p:nvPr/>
        </p:nvSpPr>
        <p:spPr>
          <a:xfrm>
            <a:off x="9856675" y="296849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2" name="Shape 30"/>
          <p:cNvSpPr/>
          <p:nvPr/>
        </p:nvSpPr>
        <p:spPr>
          <a:xfrm>
            <a:off x="10056700" y="2968495"/>
            <a:ext cx="133350" cy="137160"/>
          </a:xfrm>
          <a:prstGeom prst="ellipse">
            <a:avLst/>
          </a:prstGeom>
          <a:solidFill>
            <a:srgbClr val="FFFFFF"/>
          </a:solidFill>
          <a:ln/>
        </p:spPr>
      </p:sp>
      <p:sp>
        <p:nvSpPr>
          <p:cNvPr id="33" name="Text 31"/>
          <p:cNvSpPr/>
          <p:nvPr/>
        </p:nvSpPr>
        <p:spPr>
          <a:xfrm>
            <a:off x="10056700" y="296849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32"/>
          <p:cNvSpPr/>
          <p:nvPr/>
        </p:nvSpPr>
        <p:spPr>
          <a:xfrm>
            <a:off x="9460361" y="1202223"/>
            <a:ext cx="133350" cy="137160"/>
          </a:xfrm>
          <a:prstGeom prst="ellipse">
            <a:avLst/>
          </a:prstGeom>
          <a:solidFill>
            <a:srgbClr val="FFFFFF"/>
          </a:solidFill>
          <a:ln/>
        </p:spPr>
      </p:sp>
      <p:sp>
        <p:nvSpPr>
          <p:cNvPr id="35" name="Text 33"/>
          <p:cNvSpPr/>
          <p:nvPr/>
        </p:nvSpPr>
        <p:spPr>
          <a:xfrm>
            <a:off x="9460361" y="12022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4"/>
          <p:cNvSpPr/>
          <p:nvPr/>
        </p:nvSpPr>
        <p:spPr>
          <a:xfrm>
            <a:off x="9660386" y="1202223"/>
            <a:ext cx="133350" cy="137160"/>
          </a:xfrm>
          <a:prstGeom prst="ellipse">
            <a:avLst/>
          </a:prstGeom>
          <a:solidFill>
            <a:srgbClr val="FFFFFF"/>
          </a:solidFill>
          <a:ln/>
        </p:spPr>
      </p:sp>
      <p:sp>
        <p:nvSpPr>
          <p:cNvPr id="37" name="Text 35"/>
          <p:cNvSpPr/>
          <p:nvPr/>
        </p:nvSpPr>
        <p:spPr>
          <a:xfrm>
            <a:off x="9660386" y="12022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6"/>
          <p:cNvSpPr/>
          <p:nvPr/>
        </p:nvSpPr>
        <p:spPr>
          <a:xfrm>
            <a:off x="9860411" y="1202223"/>
            <a:ext cx="133350" cy="137160"/>
          </a:xfrm>
          <a:prstGeom prst="ellipse">
            <a:avLst/>
          </a:prstGeom>
          <a:solidFill>
            <a:srgbClr val="FFFFFF"/>
          </a:solidFill>
          <a:ln/>
        </p:spPr>
      </p:sp>
      <p:sp>
        <p:nvSpPr>
          <p:cNvPr id="39" name="Text 37"/>
          <p:cNvSpPr/>
          <p:nvPr/>
        </p:nvSpPr>
        <p:spPr>
          <a:xfrm>
            <a:off x="9860411" y="12022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8"/>
          <p:cNvSpPr/>
          <p:nvPr/>
        </p:nvSpPr>
        <p:spPr>
          <a:xfrm>
            <a:off x="10060436" y="1202223"/>
            <a:ext cx="133350" cy="137160"/>
          </a:xfrm>
          <a:prstGeom prst="ellipse">
            <a:avLst/>
          </a:prstGeom>
          <a:solidFill>
            <a:srgbClr val="FFFFFF"/>
          </a:solidFill>
          <a:ln/>
        </p:spPr>
      </p:sp>
      <p:sp>
        <p:nvSpPr>
          <p:cNvPr id="41" name="Text 39"/>
          <p:cNvSpPr/>
          <p:nvPr/>
        </p:nvSpPr>
        <p:spPr>
          <a:xfrm>
            <a:off x="10060436" y="12022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40"/>
          <p:cNvSpPr/>
          <p:nvPr/>
        </p:nvSpPr>
        <p:spPr>
          <a:xfrm>
            <a:off x="1873023" y="4375004"/>
            <a:ext cx="133350" cy="137160"/>
          </a:xfrm>
          <a:prstGeom prst="ellipse">
            <a:avLst/>
          </a:prstGeom>
          <a:solidFill>
            <a:srgbClr val="FFFFFF"/>
          </a:solidFill>
          <a:ln/>
        </p:spPr>
      </p:sp>
      <p:sp>
        <p:nvSpPr>
          <p:cNvPr id="43" name="Text 41"/>
          <p:cNvSpPr/>
          <p:nvPr/>
        </p:nvSpPr>
        <p:spPr>
          <a:xfrm>
            <a:off x="1873023" y="43750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42"/>
          <p:cNvSpPr/>
          <p:nvPr/>
        </p:nvSpPr>
        <p:spPr>
          <a:xfrm>
            <a:off x="2073048" y="4375004"/>
            <a:ext cx="133350" cy="137160"/>
          </a:xfrm>
          <a:prstGeom prst="ellipse">
            <a:avLst/>
          </a:prstGeom>
          <a:solidFill>
            <a:srgbClr val="FFFFFF"/>
          </a:solidFill>
          <a:ln/>
        </p:spPr>
      </p:sp>
      <p:sp>
        <p:nvSpPr>
          <p:cNvPr id="45" name="Text 43"/>
          <p:cNvSpPr/>
          <p:nvPr/>
        </p:nvSpPr>
        <p:spPr>
          <a:xfrm>
            <a:off x="2073048" y="43750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4"/>
          <p:cNvSpPr/>
          <p:nvPr/>
        </p:nvSpPr>
        <p:spPr>
          <a:xfrm>
            <a:off x="2273073" y="4375004"/>
            <a:ext cx="133350" cy="137160"/>
          </a:xfrm>
          <a:prstGeom prst="ellipse">
            <a:avLst/>
          </a:prstGeom>
          <a:solidFill>
            <a:srgbClr val="FFFFFF"/>
          </a:solidFill>
          <a:ln/>
        </p:spPr>
      </p:sp>
      <p:sp>
        <p:nvSpPr>
          <p:cNvPr id="47" name="Text 45"/>
          <p:cNvSpPr/>
          <p:nvPr/>
        </p:nvSpPr>
        <p:spPr>
          <a:xfrm>
            <a:off x="2273073" y="43750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6"/>
          <p:cNvSpPr/>
          <p:nvPr/>
        </p:nvSpPr>
        <p:spPr>
          <a:xfrm>
            <a:off x="2473098" y="4375004"/>
            <a:ext cx="133350" cy="137160"/>
          </a:xfrm>
          <a:prstGeom prst="ellipse">
            <a:avLst/>
          </a:prstGeom>
          <a:solidFill>
            <a:srgbClr val="FFFFFF"/>
          </a:solidFill>
          <a:ln/>
        </p:spPr>
      </p:sp>
      <p:sp>
        <p:nvSpPr>
          <p:cNvPr id="49" name="Text 47"/>
          <p:cNvSpPr/>
          <p:nvPr/>
        </p:nvSpPr>
        <p:spPr>
          <a:xfrm>
            <a:off x="2473098" y="43750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8"/>
          <p:cNvSpPr/>
          <p:nvPr/>
        </p:nvSpPr>
        <p:spPr>
          <a:xfrm>
            <a:off x="5831910" y="4877944"/>
            <a:ext cx="133350" cy="137160"/>
          </a:xfrm>
          <a:prstGeom prst="ellipse">
            <a:avLst/>
          </a:prstGeom>
          <a:solidFill>
            <a:srgbClr val="FFFFFF"/>
          </a:solidFill>
          <a:ln/>
        </p:spPr>
      </p:sp>
      <p:sp>
        <p:nvSpPr>
          <p:cNvPr id="51" name="Text 49"/>
          <p:cNvSpPr/>
          <p:nvPr/>
        </p:nvSpPr>
        <p:spPr>
          <a:xfrm>
            <a:off x="5831910" y="487794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2" name="Shape 50"/>
          <p:cNvSpPr/>
          <p:nvPr/>
        </p:nvSpPr>
        <p:spPr>
          <a:xfrm>
            <a:off x="6031935" y="4877944"/>
            <a:ext cx="133350" cy="137160"/>
          </a:xfrm>
          <a:prstGeom prst="ellipse">
            <a:avLst/>
          </a:prstGeom>
          <a:solidFill>
            <a:srgbClr val="FFFFFF"/>
          </a:solidFill>
          <a:ln/>
        </p:spPr>
      </p:sp>
      <p:sp>
        <p:nvSpPr>
          <p:cNvPr id="53" name="Text 51"/>
          <p:cNvSpPr/>
          <p:nvPr/>
        </p:nvSpPr>
        <p:spPr>
          <a:xfrm>
            <a:off x="6031935" y="487794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4" name="Shape 52"/>
          <p:cNvSpPr/>
          <p:nvPr/>
        </p:nvSpPr>
        <p:spPr>
          <a:xfrm>
            <a:off x="6231960" y="4877944"/>
            <a:ext cx="133350" cy="137160"/>
          </a:xfrm>
          <a:prstGeom prst="ellipse">
            <a:avLst/>
          </a:prstGeom>
          <a:solidFill>
            <a:srgbClr val="FFFFFF"/>
          </a:solidFill>
          <a:ln/>
        </p:spPr>
      </p:sp>
      <p:sp>
        <p:nvSpPr>
          <p:cNvPr id="55" name="Text 53"/>
          <p:cNvSpPr/>
          <p:nvPr/>
        </p:nvSpPr>
        <p:spPr>
          <a:xfrm>
            <a:off x="6231960" y="487794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6" name="Shape 54"/>
          <p:cNvSpPr/>
          <p:nvPr/>
        </p:nvSpPr>
        <p:spPr>
          <a:xfrm>
            <a:off x="6431985" y="4877944"/>
            <a:ext cx="133350" cy="137160"/>
          </a:xfrm>
          <a:prstGeom prst="ellipse">
            <a:avLst/>
          </a:prstGeom>
          <a:solidFill>
            <a:srgbClr val="FFFFFF"/>
          </a:solidFill>
          <a:ln/>
        </p:spPr>
      </p:sp>
      <p:sp>
        <p:nvSpPr>
          <p:cNvPr id="57" name="Text 55"/>
          <p:cNvSpPr/>
          <p:nvPr/>
        </p:nvSpPr>
        <p:spPr>
          <a:xfrm>
            <a:off x="6431985" y="487794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8" name="Shape 56"/>
          <p:cNvSpPr/>
          <p:nvPr/>
        </p:nvSpPr>
        <p:spPr>
          <a:xfrm>
            <a:off x="1023882" y="995099"/>
            <a:ext cx="133350" cy="137160"/>
          </a:xfrm>
          <a:prstGeom prst="ellipse">
            <a:avLst/>
          </a:prstGeom>
          <a:solidFill>
            <a:srgbClr val="FFFFFF"/>
          </a:solidFill>
          <a:ln/>
        </p:spPr>
      </p:sp>
      <p:sp>
        <p:nvSpPr>
          <p:cNvPr id="59" name="Text 57"/>
          <p:cNvSpPr/>
          <p:nvPr/>
        </p:nvSpPr>
        <p:spPr>
          <a:xfrm>
            <a:off x="1023882" y="9950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0" name="Shape 58"/>
          <p:cNvSpPr/>
          <p:nvPr/>
        </p:nvSpPr>
        <p:spPr>
          <a:xfrm>
            <a:off x="1223907" y="995099"/>
            <a:ext cx="133350" cy="137160"/>
          </a:xfrm>
          <a:prstGeom prst="ellipse">
            <a:avLst/>
          </a:prstGeom>
          <a:solidFill>
            <a:srgbClr val="FFFFFF"/>
          </a:solidFill>
          <a:ln/>
        </p:spPr>
      </p:sp>
      <p:sp>
        <p:nvSpPr>
          <p:cNvPr id="61" name="Text 59"/>
          <p:cNvSpPr/>
          <p:nvPr/>
        </p:nvSpPr>
        <p:spPr>
          <a:xfrm>
            <a:off x="1223907" y="9950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2" name="Shape 60"/>
          <p:cNvSpPr/>
          <p:nvPr/>
        </p:nvSpPr>
        <p:spPr>
          <a:xfrm>
            <a:off x="1423932" y="995099"/>
            <a:ext cx="133350" cy="137160"/>
          </a:xfrm>
          <a:prstGeom prst="ellipse">
            <a:avLst/>
          </a:prstGeom>
          <a:solidFill>
            <a:srgbClr val="FFFFFF"/>
          </a:solidFill>
          <a:ln/>
        </p:spPr>
      </p:sp>
      <p:sp>
        <p:nvSpPr>
          <p:cNvPr id="63" name="Text 61"/>
          <p:cNvSpPr/>
          <p:nvPr/>
        </p:nvSpPr>
        <p:spPr>
          <a:xfrm>
            <a:off x="1423932" y="9950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4" name="Shape 62"/>
          <p:cNvSpPr/>
          <p:nvPr/>
        </p:nvSpPr>
        <p:spPr>
          <a:xfrm>
            <a:off x="1623957" y="995099"/>
            <a:ext cx="133350" cy="137160"/>
          </a:xfrm>
          <a:prstGeom prst="ellipse">
            <a:avLst/>
          </a:prstGeom>
          <a:solidFill>
            <a:srgbClr val="FFFFFF"/>
          </a:solidFill>
          <a:ln/>
        </p:spPr>
      </p:sp>
      <p:sp>
        <p:nvSpPr>
          <p:cNvPr id="65" name="Text 63"/>
          <p:cNvSpPr/>
          <p:nvPr/>
        </p:nvSpPr>
        <p:spPr>
          <a:xfrm>
            <a:off x="1623957" y="9950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6" name="Shape 64"/>
          <p:cNvSpPr/>
          <p:nvPr/>
        </p:nvSpPr>
        <p:spPr>
          <a:xfrm>
            <a:off x="820519" y="1735623"/>
            <a:ext cx="133350" cy="137160"/>
          </a:xfrm>
          <a:prstGeom prst="ellipse">
            <a:avLst/>
          </a:prstGeom>
          <a:solidFill>
            <a:srgbClr val="FFFFFF"/>
          </a:solidFill>
          <a:ln/>
        </p:spPr>
      </p:sp>
      <p:sp>
        <p:nvSpPr>
          <p:cNvPr id="67" name="Text 65"/>
          <p:cNvSpPr/>
          <p:nvPr/>
        </p:nvSpPr>
        <p:spPr>
          <a:xfrm>
            <a:off x="820519" y="17356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8" name="Shape 66"/>
          <p:cNvSpPr/>
          <p:nvPr/>
        </p:nvSpPr>
        <p:spPr>
          <a:xfrm>
            <a:off x="820519" y="1535597"/>
            <a:ext cx="133350" cy="137160"/>
          </a:xfrm>
          <a:prstGeom prst="ellipse">
            <a:avLst/>
          </a:prstGeom>
          <a:solidFill>
            <a:srgbClr val="FFFFFF"/>
          </a:solidFill>
          <a:ln/>
        </p:spPr>
      </p:sp>
      <p:sp>
        <p:nvSpPr>
          <p:cNvPr id="69" name="Text 67"/>
          <p:cNvSpPr/>
          <p:nvPr/>
        </p:nvSpPr>
        <p:spPr>
          <a:xfrm>
            <a:off x="820519" y="153559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0" name="Shape 68"/>
          <p:cNvSpPr/>
          <p:nvPr/>
        </p:nvSpPr>
        <p:spPr>
          <a:xfrm>
            <a:off x="820519" y="1335572"/>
            <a:ext cx="133350" cy="137160"/>
          </a:xfrm>
          <a:prstGeom prst="ellipse">
            <a:avLst/>
          </a:prstGeom>
          <a:solidFill>
            <a:srgbClr val="FFFFFF"/>
          </a:solidFill>
          <a:ln/>
        </p:spPr>
      </p:sp>
      <p:sp>
        <p:nvSpPr>
          <p:cNvPr id="71" name="Text 69"/>
          <p:cNvSpPr/>
          <p:nvPr/>
        </p:nvSpPr>
        <p:spPr>
          <a:xfrm>
            <a:off x="820519" y="133557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2" name="Shape 70"/>
          <p:cNvSpPr/>
          <p:nvPr/>
        </p:nvSpPr>
        <p:spPr>
          <a:xfrm>
            <a:off x="820520" y="1135548"/>
            <a:ext cx="133350" cy="137160"/>
          </a:xfrm>
          <a:prstGeom prst="ellipse">
            <a:avLst/>
          </a:prstGeom>
          <a:solidFill>
            <a:srgbClr val="FFFFFF"/>
          </a:solidFill>
          <a:ln/>
        </p:spPr>
      </p:sp>
      <p:sp>
        <p:nvSpPr>
          <p:cNvPr id="73" name="Text 71"/>
          <p:cNvSpPr/>
          <p:nvPr/>
        </p:nvSpPr>
        <p:spPr>
          <a:xfrm>
            <a:off x="820520" y="1135548"/>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74" name="Image 0" descr="https://kimi-img.moonshot.cn/pub/slides/slides_tmpl/image/25-08-27-20:04:32-d2nf8k18bjvh7rlj0a5g.png"/>
          <p:cNvPicPr>
            <a:picLocks noChangeAspect="1"/>
          </p:cNvPicPr>
          <p:nvPr/>
        </p:nvPicPr>
        <p:blipFill>
          <a:blip r:embed="rId3"/>
          <a:stretch>
            <a:fillRect/>
          </a:stretch>
        </p:blipFill>
        <p:spPr>
          <a:xfrm>
            <a:off x="805180" y="4587240"/>
            <a:ext cx="152400" cy="1524000"/>
          </a:xfrm>
          <a:prstGeom prst="rect">
            <a:avLst/>
          </a:prstGeom>
        </p:spPr>
      </p:pic>
      <p:sp>
        <p:nvSpPr>
          <p:cNvPr id="75" name="Shape 72"/>
          <p:cNvSpPr/>
          <p:nvPr/>
        </p:nvSpPr>
        <p:spPr>
          <a:xfrm>
            <a:off x="10527292" y="6404029"/>
            <a:ext cx="133350" cy="137160"/>
          </a:xfrm>
          <a:prstGeom prst="ellipse">
            <a:avLst/>
          </a:prstGeom>
          <a:solidFill>
            <a:srgbClr val="FFFFFF"/>
          </a:solidFill>
          <a:ln/>
        </p:spPr>
      </p:sp>
      <p:sp>
        <p:nvSpPr>
          <p:cNvPr id="76" name="Text 73"/>
          <p:cNvSpPr/>
          <p:nvPr/>
        </p:nvSpPr>
        <p:spPr>
          <a:xfrm>
            <a:off x="10527292" y="640402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7" name="Shape 74"/>
          <p:cNvSpPr/>
          <p:nvPr/>
        </p:nvSpPr>
        <p:spPr>
          <a:xfrm>
            <a:off x="10727317" y="6404029"/>
            <a:ext cx="133350" cy="137160"/>
          </a:xfrm>
          <a:prstGeom prst="ellipse">
            <a:avLst/>
          </a:prstGeom>
          <a:solidFill>
            <a:srgbClr val="FFFFFF"/>
          </a:solidFill>
          <a:ln/>
        </p:spPr>
      </p:sp>
      <p:sp>
        <p:nvSpPr>
          <p:cNvPr id="78" name="Text 75"/>
          <p:cNvSpPr/>
          <p:nvPr/>
        </p:nvSpPr>
        <p:spPr>
          <a:xfrm>
            <a:off x="10727317" y="640402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9" name="Shape 76"/>
          <p:cNvSpPr/>
          <p:nvPr/>
        </p:nvSpPr>
        <p:spPr>
          <a:xfrm>
            <a:off x="10927342" y="6404029"/>
            <a:ext cx="133350" cy="137160"/>
          </a:xfrm>
          <a:prstGeom prst="ellipse">
            <a:avLst/>
          </a:prstGeom>
          <a:solidFill>
            <a:srgbClr val="FFFFFF"/>
          </a:solidFill>
          <a:ln/>
        </p:spPr>
      </p:sp>
      <p:sp>
        <p:nvSpPr>
          <p:cNvPr id="80" name="Text 77"/>
          <p:cNvSpPr/>
          <p:nvPr/>
        </p:nvSpPr>
        <p:spPr>
          <a:xfrm>
            <a:off x="10927342" y="640402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1" name="Shape 78"/>
          <p:cNvSpPr/>
          <p:nvPr/>
        </p:nvSpPr>
        <p:spPr>
          <a:xfrm>
            <a:off x="11127367" y="6404029"/>
            <a:ext cx="133350" cy="137160"/>
          </a:xfrm>
          <a:prstGeom prst="ellipse">
            <a:avLst/>
          </a:prstGeom>
          <a:solidFill>
            <a:srgbClr val="FFFFFF"/>
          </a:solidFill>
          <a:ln/>
        </p:spPr>
      </p:sp>
      <p:sp>
        <p:nvSpPr>
          <p:cNvPr id="82" name="Text 79"/>
          <p:cNvSpPr/>
          <p:nvPr/>
        </p:nvSpPr>
        <p:spPr>
          <a:xfrm>
            <a:off x="11127367" y="640402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3" name="Shape 80"/>
          <p:cNvSpPr/>
          <p:nvPr/>
        </p:nvSpPr>
        <p:spPr>
          <a:xfrm>
            <a:off x="11336120" y="6541302"/>
            <a:ext cx="133350" cy="137160"/>
          </a:xfrm>
          <a:prstGeom prst="ellipse">
            <a:avLst/>
          </a:prstGeom>
          <a:solidFill>
            <a:srgbClr val="FFFFFF"/>
          </a:solidFill>
          <a:ln/>
        </p:spPr>
      </p:sp>
      <p:sp>
        <p:nvSpPr>
          <p:cNvPr id="84" name="Text 81"/>
          <p:cNvSpPr/>
          <p:nvPr/>
        </p:nvSpPr>
        <p:spPr>
          <a:xfrm>
            <a:off x="11336120" y="654130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5" name="Shape 82"/>
          <p:cNvSpPr/>
          <p:nvPr/>
        </p:nvSpPr>
        <p:spPr>
          <a:xfrm>
            <a:off x="11336120" y="6341277"/>
            <a:ext cx="133350" cy="137160"/>
          </a:xfrm>
          <a:prstGeom prst="ellipse">
            <a:avLst/>
          </a:prstGeom>
          <a:solidFill>
            <a:srgbClr val="FFFFFF"/>
          </a:solidFill>
          <a:ln/>
        </p:spPr>
      </p:sp>
      <p:sp>
        <p:nvSpPr>
          <p:cNvPr id="86" name="Text 83"/>
          <p:cNvSpPr/>
          <p:nvPr/>
        </p:nvSpPr>
        <p:spPr>
          <a:xfrm>
            <a:off x="11336120" y="634127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7" name="Shape 84"/>
          <p:cNvSpPr/>
          <p:nvPr/>
        </p:nvSpPr>
        <p:spPr>
          <a:xfrm>
            <a:off x="11336120" y="6141252"/>
            <a:ext cx="133350" cy="137160"/>
          </a:xfrm>
          <a:prstGeom prst="ellipse">
            <a:avLst/>
          </a:prstGeom>
          <a:solidFill>
            <a:srgbClr val="FFFFFF"/>
          </a:solidFill>
          <a:ln/>
        </p:spPr>
      </p:sp>
      <p:sp>
        <p:nvSpPr>
          <p:cNvPr id="88" name="Text 85"/>
          <p:cNvSpPr/>
          <p:nvPr/>
        </p:nvSpPr>
        <p:spPr>
          <a:xfrm>
            <a:off x="11336120" y="614125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9" name="Shape 86"/>
          <p:cNvSpPr/>
          <p:nvPr/>
        </p:nvSpPr>
        <p:spPr>
          <a:xfrm>
            <a:off x="11336120" y="5941228"/>
            <a:ext cx="133350" cy="137160"/>
          </a:xfrm>
          <a:prstGeom prst="ellipse">
            <a:avLst/>
          </a:prstGeom>
          <a:solidFill>
            <a:srgbClr val="FFFFFF"/>
          </a:solidFill>
          <a:ln/>
        </p:spPr>
      </p:sp>
      <p:sp>
        <p:nvSpPr>
          <p:cNvPr id="90" name="Text 87"/>
          <p:cNvSpPr/>
          <p:nvPr/>
        </p:nvSpPr>
        <p:spPr>
          <a:xfrm>
            <a:off x="11336120" y="5941228"/>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91" name="Image 1" descr="https://kimi-img.moonshot.cn/pub/slides/slides_tmpl/image/25-08-27-20:04:32-d2nf8k18bjvh7rlj0a60.png"/>
          <p:cNvPicPr>
            <a:picLocks noChangeAspect="1"/>
          </p:cNvPicPr>
          <p:nvPr/>
        </p:nvPicPr>
        <p:blipFill>
          <a:blip r:embed="rId4"/>
          <a:stretch>
            <a:fillRect/>
          </a:stretch>
        </p:blipFill>
        <p:spPr>
          <a:xfrm>
            <a:off x="9886204" y="4909876"/>
            <a:ext cx="1320800" cy="1371600"/>
          </a:xfrm>
          <a:prstGeom prst="rect">
            <a:avLst/>
          </a:prstGeom>
        </p:spPr>
      </p:pic>
      <p:pic>
        <p:nvPicPr>
          <p:cNvPr id="92" name="Image 2" descr="https://kimi-img.moonshot.cn/pub/slides/slides_tmpl/image/25-08-27-20:04:32-d2nf8k18bjvh7rlj0a6g.png"/>
          <p:cNvPicPr>
            <a:picLocks noChangeAspect="1"/>
          </p:cNvPicPr>
          <p:nvPr/>
        </p:nvPicPr>
        <p:blipFill>
          <a:blip r:embed="rId5"/>
          <a:stretch>
            <a:fillRect/>
          </a:stretch>
        </p:blipFill>
        <p:spPr>
          <a:xfrm>
            <a:off x="1356995" y="1202055"/>
            <a:ext cx="1041400" cy="962025"/>
          </a:xfrm>
          <a:prstGeom prst="rect">
            <a:avLst/>
          </a:prstGeom>
        </p:spPr>
      </p:pic>
      <p:sp>
        <p:nvSpPr>
          <p:cNvPr id="93" name="Shape 88"/>
          <p:cNvSpPr/>
          <p:nvPr/>
        </p:nvSpPr>
        <p:spPr>
          <a:xfrm>
            <a:off x="10762111" y="4770810"/>
            <a:ext cx="539750" cy="508001"/>
          </a:xfrm>
          <a:prstGeom prst="ellipse">
            <a:avLst/>
          </a:prstGeom>
          <a:solidFill>
            <a:srgbClr val="B2C4FF"/>
          </a:solidFill>
          <a:ln/>
        </p:spPr>
      </p:sp>
      <p:sp>
        <p:nvSpPr>
          <p:cNvPr id="94" name="Text 89"/>
          <p:cNvSpPr/>
          <p:nvPr/>
        </p:nvSpPr>
        <p:spPr>
          <a:xfrm>
            <a:off x="10762111" y="4770810"/>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95" name="Image 3" descr="https://kimi-img.moonshot.cn/pub/slides/slides_tmpl/image/25-08-27-20:04:32-d2nf8k18bjvh7rlj0a60.png"/>
          <p:cNvPicPr>
            <a:picLocks noChangeAspect="1"/>
          </p:cNvPicPr>
          <p:nvPr/>
        </p:nvPicPr>
        <p:blipFill>
          <a:blip r:embed="rId4"/>
          <a:stretch>
            <a:fillRect/>
          </a:stretch>
        </p:blipFill>
        <p:spPr>
          <a:xfrm>
            <a:off x="1223866" y="1735624"/>
            <a:ext cx="731154" cy="676035"/>
          </a:xfrm>
          <a:prstGeom prst="rect">
            <a:avLst/>
          </a:prstGeom>
        </p:spPr>
      </p:pic>
      <p:sp>
        <p:nvSpPr>
          <p:cNvPr id="96" name="Text 90"/>
          <p:cNvSpPr/>
          <p:nvPr/>
        </p:nvSpPr>
        <p:spPr>
          <a:xfrm>
            <a:off x="1010920" y="2968625"/>
            <a:ext cx="3543935" cy="768350"/>
          </a:xfrm>
          <a:prstGeom prst="rect">
            <a:avLst/>
          </a:prstGeom>
          <a:noFill/>
          <a:ln/>
        </p:spPr>
        <p:txBody>
          <a:bodyPr wrap="square" lIns="91440" tIns="45720" rIns="91440" bIns="45720" rtlCol="0" anchor="t">
            <a:spAutoFit/>
          </a:bodyPr>
          <a:lstStyle/>
          <a:p>
            <a:pPr>
              <a:lnSpc>
                <a:spcPct val="100000"/>
              </a:lnSpc>
            </a:pPr>
            <a:r>
              <a:rPr lang="en-US" sz="4400" b="1" dirty="0">
                <a:solidFill>
                  <a:srgbClr val="6D7ECC"/>
                </a:solidFill>
                <a:latin typeface="MiSans" pitchFamily="34" charset="0"/>
                <a:ea typeface="MiSans" pitchFamily="34" charset="-122"/>
                <a:cs typeface="MiSans" pitchFamily="34" charset="-120"/>
              </a:rPr>
              <a:t>Contents</a:t>
            </a:r>
            <a:endParaRPr lang="en-US" sz="1600" dirty="0"/>
          </a:p>
        </p:txBody>
      </p:sp>
      <p:sp>
        <p:nvSpPr>
          <p:cNvPr id="97" name="Text 91"/>
          <p:cNvSpPr/>
          <p:nvPr/>
        </p:nvSpPr>
        <p:spPr>
          <a:xfrm>
            <a:off x="6670914" y="728660"/>
            <a:ext cx="1041400" cy="829945"/>
          </a:xfrm>
          <a:prstGeom prst="rect">
            <a:avLst/>
          </a:prstGeom>
          <a:noFill/>
          <a:ln/>
        </p:spPr>
        <p:txBody>
          <a:bodyPr wrap="square" lIns="91440" tIns="45720" rIns="91440" bIns="45720" rtlCol="0" anchor="ctr">
            <a:spAutoFit/>
          </a:bodyPr>
          <a:lstStyle/>
          <a:p>
            <a:pPr algn="just">
              <a:lnSpc>
                <a:spcPct val="100000"/>
              </a:lnSpc>
            </a:pPr>
            <a:r>
              <a:rPr lang="en-US" sz="4800" dirty="0">
                <a:solidFill>
                  <a:srgbClr val="6D7AAF"/>
                </a:solidFill>
                <a:latin typeface="MiSans" pitchFamily="34" charset="0"/>
                <a:ea typeface="MiSans" pitchFamily="34" charset="-122"/>
                <a:cs typeface="MiSans" pitchFamily="34" charset="-120"/>
              </a:rPr>
              <a:t>01.</a:t>
            </a:r>
            <a:endParaRPr lang="en-US" sz="1600" dirty="0"/>
          </a:p>
        </p:txBody>
      </p:sp>
      <p:sp>
        <p:nvSpPr>
          <p:cNvPr id="98" name="Text 92"/>
          <p:cNvSpPr/>
          <p:nvPr/>
        </p:nvSpPr>
        <p:spPr>
          <a:xfrm>
            <a:off x="4100195" y="1610360"/>
            <a:ext cx="3578860" cy="1198880"/>
          </a:xfrm>
          <a:prstGeom prst="rect">
            <a:avLst/>
          </a:prstGeom>
          <a:noFill/>
          <a:ln/>
        </p:spPr>
        <p:txBody>
          <a:bodyPr wrap="square" lIns="91440" tIns="45720" rIns="91440" bIns="45720" rtlCol="0" anchor="ctr">
            <a:spAutoFit/>
          </a:bodyPr>
          <a:lstStyle/>
          <a:p>
            <a:pPr algn="r">
              <a:lnSpc>
                <a:spcPct val="100000"/>
              </a:lnSpc>
            </a:pPr>
            <a:r>
              <a:rPr lang="en-US" sz="2400" dirty="0">
                <a:solidFill>
                  <a:srgbClr val="6D7AAF"/>
                </a:solidFill>
                <a:latin typeface="MiSans" pitchFamily="34" charset="0"/>
                <a:ea typeface="MiSans" pitchFamily="34" charset="-122"/>
                <a:cs typeface="MiSans" pitchFamily="34" charset="-120"/>
              </a:rPr>
              <a:t>Goals &amp; Recap</a:t>
            </a:r>
            <a:endParaRPr lang="en-US" sz="1600" dirty="0"/>
          </a:p>
        </p:txBody>
      </p:sp>
      <p:sp>
        <p:nvSpPr>
          <p:cNvPr id="99" name="Text 93"/>
          <p:cNvSpPr/>
          <p:nvPr/>
        </p:nvSpPr>
        <p:spPr>
          <a:xfrm>
            <a:off x="10260460" y="728660"/>
            <a:ext cx="1418033" cy="829945"/>
          </a:xfrm>
          <a:prstGeom prst="rect">
            <a:avLst/>
          </a:prstGeom>
          <a:noFill/>
          <a:ln/>
        </p:spPr>
        <p:txBody>
          <a:bodyPr wrap="square" lIns="91440" tIns="45720" rIns="91440" bIns="45720" rtlCol="0" anchor="ctr">
            <a:spAutoFit/>
          </a:bodyPr>
          <a:lstStyle/>
          <a:p>
            <a:pPr algn="just">
              <a:lnSpc>
                <a:spcPct val="100000"/>
              </a:lnSpc>
            </a:pPr>
            <a:r>
              <a:rPr lang="en-US" sz="4800" dirty="0">
                <a:solidFill>
                  <a:srgbClr val="6D7AAF"/>
                </a:solidFill>
                <a:latin typeface="MiSans" pitchFamily="34" charset="0"/>
                <a:ea typeface="MiSans" pitchFamily="34" charset="-122"/>
                <a:cs typeface="MiSans" pitchFamily="34" charset="-120"/>
              </a:rPr>
              <a:t>02.</a:t>
            </a:r>
            <a:endParaRPr lang="en-US" sz="1600" dirty="0"/>
          </a:p>
        </p:txBody>
      </p:sp>
      <p:sp>
        <p:nvSpPr>
          <p:cNvPr id="100" name="Text 94"/>
          <p:cNvSpPr/>
          <p:nvPr/>
        </p:nvSpPr>
        <p:spPr>
          <a:xfrm>
            <a:off x="8164830" y="1673225"/>
            <a:ext cx="3512820" cy="1137285"/>
          </a:xfrm>
          <a:prstGeom prst="rect">
            <a:avLst/>
          </a:prstGeom>
          <a:noFill/>
          <a:ln/>
        </p:spPr>
        <p:txBody>
          <a:bodyPr wrap="square" lIns="91440" tIns="45720" rIns="91440" bIns="45720" rtlCol="0" anchor="ctr">
            <a:spAutoFit/>
          </a:bodyPr>
          <a:lstStyle/>
          <a:p>
            <a:pPr algn="r">
              <a:lnSpc>
                <a:spcPct val="100000"/>
              </a:lnSpc>
            </a:pPr>
            <a:r>
              <a:rPr lang="en-US" sz="2400" dirty="0">
                <a:solidFill>
                  <a:srgbClr val="6D7ECC"/>
                </a:solidFill>
                <a:latin typeface="MiSans" pitchFamily="34" charset="0"/>
                <a:ea typeface="MiSans" pitchFamily="34" charset="-122"/>
                <a:cs typeface="MiSans" pitchFamily="34" charset="-120"/>
              </a:rPr>
              <a:t>Form Foundations</a:t>
            </a:r>
            <a:endParaRPr lang="en-US" sz="1600" dirty="0"/>
          </a:p>
        </p:txBody>
      </p:sp>
      <p:sp>
        <p:nvSpPr>
          <p:cNvPr id="101" name="Text 95"/>
          <p:cNvSpPr/>
          <p:nvPr/>
        </p:nvSpPr>
        <p:spPr>
          <a:xfrm>
            <a:off x="6666865" y="2537460"/>
            <a:ext cx="1751965" cy="829945"/>
          </a:xfrm>
          <a:prstGeom prst="rect">
            <a:avLst/>
          </a:prstGeom>
          <a:noFill/>
          <a:ln/>
        </p:spPr>
        <p:txBody>
          <a:bodyPr wrap="square" lIns="91440" tIns="45720" rIns="91440" bIns="45720" rtlCol="0" anchor="ctr">
            <a:spAutoFit/>
          </a:bodyPr>
          <a:lstStyle/>
          <a:p>
            <a:pPr algn="just">
              <a:lnSpc>
                <a:spcPct val="100000"/>
              </a:lnSpc>
            </a:pPr>
            <a:r>
              <a:rPr lang="en-US" sz="4800" dirty="0">
                <a:solidFill>
                  <a:srgbClr val="6D7AAF"/>
                </a:solidFill>
                <a:latin typeface="MiSans" pitchFamily="34" charset="0"/>
                <a:ea typeface="MiSans" pitchFamily="34" charset="-122"/>
                <a:cs typeface="MiSans" pitchFamily="34" charset="-120"/>
              </a:rPr>
              <a:t>03.</a:t>
            </a:r>
            <a:endParaRPr lang="en-US" sz="1600" dirty="0"/>
          </a:p>
        </p:txBody>
      </p:sp>
      <p:sp>
        <p:nvSpPr>
          <p:cNvPr id="102" name="Text 96"/>
          <p:cNvSpPr/>
          <p:nvPr/>
        </p:nvSpPr>
        <p:spPr>
          <a:xfrm>
            <a:off x="4100195" y="3418840"/>
            <a:ext cx="3608070" cy="1198880"/>
          </a:xfrm>
          <a:prstGeom prst="rect">
            <a:avLst/>
          </a:prstGeom>
          <a:noFill/>
          <a:ln/>
        </p:spPr>
        <p:txBody>
          <a:bodyPr wrap="square" lIns="91440" tIns="45720" rIns="91440" bIns="45720" rtlCol="0" anchor="ctr">
            <a:spAutoFit/>
          </a:bodyPr>
          <a:lstStyle/>
          <a:p>
            <a:pPr algn="r">
              <a:lnSpc>
                <a:spcPct val="100000"/>
              </a:lnSpc>
            </a:pPr>
            <a:r>
              <a:rPr lang="en-US" sz="2400" dirty="0">
                <a:solidFill>
                  <a:srgbClr val="6D7AAF"/>
                </a:solidFill>
                <a:latin typeface="MiSans" pitchFamily="34" charset="0"/>
                <a:ea typeface="MiSans" pitchFamily="34" charset="-122"/>
                <a:cs typeface="MiSans" pitchFamily="34" charset="-120"/>
              </a:rPr>
              <a:t>ModelForm &amp; Saving</a:t>
            </a:r>
            <a:endParaRPr lang="en-US" sz="1600" dirty="0"/>
          </a:p>
        </p:txBody>
      </p:sp>
      <p:sp>
        <p:nvSpPr>
          <p:cNvPr id="103" name="Text 97"/>
          <p:cNvSpPr/>
          <p:nvPr/>
        </p:nvSpPr>
        <p:spPr>
          <a:xfrm>
            <a:off x="10260330" y="2537460"/>
            <a:ext cx="1668145" cy="829945"/>
          </a:xfrm>
          <a:prstGeom prst="rect">
            <a:avLst/>
          </a:prstGeom>
          <a:noFill/>
          <a:ln/>
        </p:spPr>
        <p:txBody>
          <a:bodyPr wrap="square" lIns="91440" tIns="45720" rIns="91440" bIns="45720" rtlCol="0" anchor="ctr">
            <a:spAutoFit/>
          </a:bodyPr>
          <a:lstStyle/>
          <a:p>
            <a:pPr algn="just">
              <a:lnSpc>
                <a:spcPct val="100000"/>
              </a:lnSpc>
            </a:pPr>
            <a:r>
              <a:rPr lang="en-US" sz="4800" dirty="0">
                <a:solidFill>
                  <a:srgbClr val="6D7AAF"/>
                </a:solidFill>
                <a:latin typeface="MiSans" pitchFamily="34" charset="0"/>
                <a:ea typeface="MiSans" pitchFamily="34" charset="-122"/>
                <a:cs typeface="MiSans" pitchFamily="34" charset="-120"/>
              </a:rPr>
              <a:t>04.</a:t>
            </a:r>
            <a:endParaRPr lang="en-US" sz="1600" dirty="0"/>
          </a:p>
        </p:txBody>
      </p:sp>
      <p:sp>
        <p:nvSpPr>
          <p:cNvPr id="104" name="Text 98"/>
          <p:cNvSpPr/>
          <p:nvPr/>
        </p:nvSpPr>
        <p:spPr>
          <a:xfrm>
            <a:off x="8164830" y="3408680"/>
            <a:ext cx="3512820" cy="1198880"/>
          </a:xfrm>
          <a:prstGeom prst="rect">
            <a:avLst/>
          </a:prstGeom>
          <a:noFill/>
          <a:ln/>
        </p:spPr>
        <p:txBody>
          <a:bodyPr wrap="square" lIns="91440" tIns="45720" rIns="91440" bIns="45720" rtlCol="0" anchor="ctr">
            <a:spAutoFit/>
          </a:bodyPr>
          <a:lstStyle/>
          <a:p>
            <a:pPr algn="r">
              <a:lnSpc>
                <a:spcPct val="100000"/>
              </a:lnSpc>
            </a:pPr>
            <a:r>
              <a:rPr lang="en-US" sz="2400" dirty="0">
                <a:solidFill>
                  <a:srgbClr val="6D7AAF"/>
                </a:solidFill>
                <a:latin typeface="MiSans" pitchFamily="34" charset="0"/>
                <a:ea typeface="MiSans" pitchFamily="34" charset="-122"/>
                <a:cs typeface="MiSans" pitchFamily="34" charset="-120"/>
              </a:rPr>
              <a:t>Validation &amp; Security</a:t>
            </a:r>
            <a:endParaRPr lang="en-US" sz="1600" dirty="0"/>
          </a:p>
        </p:txBody>
      </p:sp>
      <p:sp>
        <p:nvSpPr>
          <p:cNvPr id="105" name="Text 99"/>
          <p:cNvSpPr/>
          <p:nvPr/>
        </p:nvSpPr>
        <p:spPr>
          <a:xfrm>
            <a:off x="6675755" y="4427220"/>
            <a:ext cx="1752600" cy="829945"/>
          </a:xfrm>
          <a:prstGeom prst="rect">
            <a:avLst/>
          </a:prstGeom>
          <a:noFill/>
          <a:ln/>
        </p:spPr>
        <p:txBody>
          <a:bodyPr wrap="square" lIns="91440" tIns="45720" rIns="91440" bIns="45720" rtlCol="0" anchor="ctr">
            <a:spAutoFit/>
          </a:bodyPr>
          <a:lstStyle/>
          <a:p>
            <a:pPr algn="just">
              <a:lnSpc>
                <a:spcPct val="100000"/>
              </a:lnSpc>
            </a:pPr>
            <a:r>
              <a:rPr lang="en-US" sz="4800" dirty="0">
                <a:solidFill>
                  <a:srgbClr val="6D7AAF"/>
                </a:solidFill>
                <a:latin typeface="MiSans" pitchFamily="34" charset="0"/>
                <a:ea typeface="MiSans" pitchFamily="34" charset="-122"/>
                <a:cs typeface="MiSans" pitchFamily="34" charset="-120"/>
              </a:rPr>
              <a:t>05.</a:t>
            </a:r>
            <a:endParaRPr lang="en-US" sz="1600" dirty="0"/>
          </a:p>
        </p:txBody>
      </p:sp>
      <p:sp>
        <p:nvSpPr>
          <p:cNvPr id="106" name="Text 100"/>
          <p:cNvSpPr/>
          <p:nvPr/>
        </p:nvSpPr>
        <p:spPr>
          <a:xfrm>
            <a:off x="4137660" y="5234940"/>
            <a:ext cx="3608070" cy="1198880"/>
          </a:xfrm>
          <a:prstGeom prst="rect">
            <a:avLst/>
          </a:prstGeom>
          <a:noFill/>
          <a:ln/>
        </p:spPr>
        <p:txBody>
          <a:bodyPr wrap="square" lIns="91440" tIns="45720" rIns="91440" bIns="45720" rtlCol="0" anchor="ctr">
            <a:spAutoFit/>
          </a:bodyPr>
          <a:lstStyle/>
          <a:p>
            <a:pPr algn="r">
              <a:lnSpc>
                <a:spcPct val="100000"/>
              </a:lnSpc>
            </a:pPr>
            <a:r>
              <a:rPr lang="en-US" sz="2400" dirty="0">
                <a:solidFill>
                  <a:srgbClr val="6D7AAF"/>
                </a:solidFill>
                <a:latin typeface="MiSans" pitchFamily="34" charset="0"/>
                <a:ea typeface="MiSans" pitchFamily="34" charset="-122"/>
                <a:cs typeface="MiSans" pitchFamily="34" charset="-120"/>
              </a:rPr>
              <a:t>Lab &amp; Wrap</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9F1DC"/>
        </a:solidFill>
        <a:effectLst/>
      </p:bgPr>
    </p:bg>
    <p:spTree>
      <p:nvGrpSpPr>
        <p:cNvPr id="1" name=""/>
        <p:cNvGrpSpPr/>
        <p:nvPr/>
      </p:nvGrpSpPr>
      <p:grpSpPr>
        <a:xfrm>
          <a:off x="0" y="0"/>
          <a:ext cx="0" cy="0"/>
          <a:chOff x="0" y="0"/>
          <a:chExt cx="0" cy="0"/>
        </a:xfrm>
      </p:grpSpPr>
      <p:pic>
        <p:nvPicPr>
          <p:cNvPr id="2" name="Image 0" descr="https://kimi-img.moonshot.cn/pub/slides/slides_tmpl/image/25-08-27-20:04:37-d2nf8l98bjvh7rlj0ad0.jpg"/>
          <p:cNvPicPr>
            <a:picLocks noChangeAspect="1"/>
          </p:cNvPicPr>
          <p:nvPr/>
        </p:nvPicPr>
        <p:blipFill>
          <a:blip r:embed="rId3"/>
          <a:stretch>
            <a:fillRect/>
          </a:stretch>
        </p:blipFill>
        <p:spPr>
          <a:xfrm>
            <a:off x="0" y="-20003"/>
            <a:ext cx="12263122" cy="6898006"/>
          </a:xfrm>
          <a:prstGeom prst="rect">
            <a:avLst/>
          </a:prstGeom>
        </p:spPr>
      </p:pic>
      <p:sp>
        <p:nvSpPr>
          <p:cNvPr id="3" name="Text 0"/>
          <p:cNvSpPr/>
          <p:nvPr/>
        </p:nvSpPr>
        <p:spPr>
          <a:xfrm>
            <a:off x="3063240" y="2311248"/>
            <a:ext cx="6295390" cy="2400657"/>
          </a:xfrm>
          <a:prstGeom prst="rect">
            <a:avLst/>
          </a:prstGeom>
          <a:noFill/>
          <a:ln/>
        </p:spPr>
        <p:txBody>
          <a:bodyPr wrap="square" lIns="91440" tIns="45720" rIns="91440" bIns="45720" rtlCol="0" anchor="t">
            <a:spAutoFit/>
          </a:bodyPr>
          <a:lstStyle/>
          <a:p>
            <a:pPr>
              <a:lnSpc>
                <a:spcPct val="100000"/>
              </a:lnSpc>
            </a:pPr>
            <a:r>
              <a:rPr lang="en-US" sz="9600" b="1" dirty="0">
                <a:solidFill>
                  <a:srgbClr val="FFFFFF"/>
                </a:solidFill>
                <a:latin typeface="MiSans" pitchFamily="34" charset="0"/>
                <a:ea typeface="MiSans" pitchFamily="34" charset="-122"/>
                <a:cs typeface="MiSans" pitchFamily="34" charset="-120"/>
              </a:rPr>
              <a:t>Thank You</a:t>
            </a:r>
            <a:endParaRPr lang="en-US" sz="1600" dirty="0"/>
          </a:p>
          <a:p>
            <a:pPr>
              <a:lnSpc>
                <a:spcPct val="100000"/>
              </a:lnSpc>
            </a:pPr>
            <a:r>
              <a:rPr lang="en-US" sz="1800" dirty="0">
                <a:solidFill>
                  <a:srgbClr val="000000"/>
                </a:solidFill>
                <a:latin typeface="MiSans" pitchFamily="34" charset="0"/>
                <a:ea typeface="MiSans" pitchFamily="34" charset="-122"/>
                <a:cs typeface="MiSans" pitchFamily="34" charset="-120"/>
              </a:rPr>
              <a:t> </a:t>
            </a:r>
            <a:endParaRPr lang="en-US" sz="1600" dirty="0"/>
          </a:p>
        </p:txBody>
      </p:sp>
      <p:sp>
        <p:nvSpPr>
          <p:cNvPr id="4" name="Text 1"/>
          <p:cNvSpPr/>
          <p:nvPr/>
        </p:nvSpPr>
        <p:spPr>
          <a:xfrm>
            <a:off x="7235190" y="4391660"/>
            <a:ext cx="4064000" cy="368300"/>
          </a:xfrm>
          <a:prstGeom prst="rect">
            <a:avLst/>
          </a:prstGeom>
          <a:noFill/>
          <a:ln/>
        </p:spPr>
        <p:txBody>
          <a:bodyPr wrap="square" lIns="91440" tIns="45720" rIns="91440" bIns="45720" rtlCol="0" anchor="t">
            <a:spAutoFit/>
          </a:bodyPr>
          <a:lstStyle/>
          <a:p>
            <a:pPr>
              <a:lnSpc>
                <a:spcPct val="100000"/>
              </a:lnSpc>
            </a:pPr>
            <a:r>
              <a:rPr lang="en-US" sz="1800" dirty="0">
                <a:solidFill>
                  <a:srgbClr val="000000"/>
                </a:solidFill>
                <a:latin typeface="MiSans" pitchFamily="34" charset="0"/>
                <a:ea typeface="MiSans" pitchFamily="34" charset="-122"/>
                <a:cs typeface="MiSans" pitchFamily="34" charset="-120"/>
              </a:rPr>
              <a:t> </a:t>
            </a:r>
            <a:endParaRPr lang="en-US" sz="1600" dirty="0"/>
          </a:p>
        </p:txBody>
      </p:sp>
      <p:sp>
        <p:nvSpPr>
          <p:cNvPr id="5" name="Shape 2"/>
          <p:cNvSpPr/>
          <p:nvPr/>
        </p:nvSpPr>
        <p:spPr>
          <a:xfrm>
            <a:off x="8414347" y="6381115"/>
            <a:ext cx="133350" cy="137160"/>
          </a:xfrm>
          <a:prstGeom prst="ellipse">
            <a:avLst/>
          </a:prstGeom>
          <a:solidFill>
            <a:srgbClr val="FFFFFF"/>
          </a:solidFill>
          <a:ln/>
        </p:spPr>
      </p:sp>
      <p:sp>
        <p:nvSpPr>
          <p:cNvPr id="6" name="Text 3"/>
          <p:cNvSpPr/>
          <p:nvPr/>
        </p:nvSpPr>
        <p:spPr>
          <a:xfrm>
            <a:off x="8414347"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8614372" y="6381115"/>
            <a:ext cx="133350" cy="137160"/>
          </a:xfrm>
          <a:prstGeom prst="ellipse">
            <a:avLst/>
          </a:prstGeom>
          <a:solidFill>
            <a:srgbClr val="FFFFFF"/>
          </a:solidFill>
          <a:ln/>
        </p:spPr>
      </p:sp>
      <p:sp>
        <p:nvSpPr>
          <p:cNvPr id="8" name="Text 5"/>
          <p:cNvSpPr/>
          <p:nvPr/>
        </p:nvSpPr>
        <p:spPr>
          <a:xfrm>
            <a:off x="8614372"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8814397" y="6381115"/>
            <a:ext cx="133350" cy="137160"/>
          </a:xfrm>
          <a:prstGeom prst="ellipse">
            <a:avLst/>
          </a:prstGeom>
          <a:solidFill>
            <a:srgbClr val="FFFFFF"/>
          </a:solidFill>
          <a:ln/>
        </p:spPr>
      </p:sp>
      <p:sp>
        <p:nvSpPr>
          <p:cNvPr id="10" name="Text 7"/>
          <p:cNvSpPr/>
          <p:nvPr/>
        </p:nvSpPr>
        <p:spPr>
          <a:xfrm>
            <a:off x="8814397"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9014422" y="6381115"/>
            <a:ext cx="133350" cy="137160"/>
          </a:xfrm>
          <a:prstGeom prst="ellipse">
            <a:avLst/>
          </a:prstGeom>
          <a:solidFill>
            <a:srgbClr val="FFFFFF"/>
          </a:solidFill>
          <a:ln/>
        </p:spPr>
      </p:sp>
      <p:sp>
        <p:nvSpPr>
          <p:cNvPr id="12" name="Text 9"/>
          <p:cNvSpPr/>
          <p:nvPr/>
        </p:nvSpPr>
        <p:spPr>
          <a:xfrm>
            <a:off x="9014422"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238250" y="789940"/>
            <a:ext cx="133350" cy="137160"/>
          </a:xfrm>
          <a:prstGeom prst="ellipse">
            <a:avLst/>
          </a:prstGeom>
          <a:solidFill>
            <a:srgbClr val="FFFFFF"/>
          </a:solidFill>
          <a:ln/>
        </p:spPr>
      </p:sp>
      <p:sp>
        <p:nvSpPr>
          <p:cNvPr id="14" name="Text 11"/>
          <p:cNvSpPr/>
          <p:nvPr/>
        </p:nvSpPr>
        <p:spPr>
          <a:xfrm>
            <a:off x="1238250" y="78994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1438275" y="789940"/>
            <a:ext cx="133350" cy="137160"/>
          </a:xfrm>
          <a:prstGeom prst="ellipse">
            <a:avLst/>
          </a:prstGeom>
          <a:solidFill>
            <a:srgbClr val="FFFFFF"/>
          </a:solidFill>
          <a:ln/>
        </p:spPr>
      </p:sp>
      <p:sp>
        <p:nvSpPr>
          <p:cNvPr id="16" name="Text 13"/>
          <p:cNvSpPr/>
          <p:nvPr/>
        </p:nvSpPr>
        <p:spPr>
          <a:xfrm>
            <a:off x="1438275" y="78994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1638300" y="789940"/>
            <a:ext cx="133350" cy="137160"/>
          </a:xfrm>
          <a:prstGeom prst="ellipse">
            <a:avLst/>
          </a:prstGeom>
          <a:solidFill>
            <a:srgbClr val="FFFFFF"/>
          </a:solidFill>
          <a:ln/>
        </p:spPr>
      </p:sp>
      <p:sp>
        <p:nvSpPr>
          <p:cNvPr id="18" name="Text 15"/>
          <p:cNvSpPr/>
          <p:nvPr/>
        </p:nvSpPr>
        <p:spPr>
          <a:xfrm>
            <a:off x="1638300" y="78994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1838325" y="789940"/>
            <a:ext cx="133350" cy="137160"/>
          </a:xfrm>
          <a:prstGeom prst="ellipse">
            <a:avLst/>
          </a:prstGeom>
          <a:solidFill>
            <a:srgbClr val="FFFFFF"/>
          </a:solidFill>
          <a:ln/>
        </p:spPr>
      </p:sp>
      <p:sp>
        <p:nvSpPr>
          <p:cNvPr id="20" name="Text 17"/>
          <p:cNvSpPr/>
          <p:nvPr/>
        </p:nvSpPr>
        <p:spPr>
          <a:xfrm>
            <a:off x="1838325" y="78994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Text 18"/>
          <p:cNvSpPr/>
          <p:nvPr/>
        </p:nvSpPr>
        <p:spPr>
          <a:xfrm>
            <a:off x="2934970" y="3863913"/>
            <a:ext cx="4064000" cy="460375"/>
          </a:xfrm>
          <a:prstGeom prst="rect">
            <a:avLst/>
          </a:prstGeom>
          <a:noFill/>
          <a:ln/>
        </p:spPr>
        <p:txBody>
          <a:bodyPr wrap="square" lIns="91440" tIns="45720" rIns="91440" bIns="45720" rtlCol="0" anchor="t">
            <a:spAutoFit/>
          </a:bodyPr>
          <a:lstStyle/>
          <a:p>
            <a:pPr>
              <a:lnSpc>
                <a:spcPct val="100000"/>
              </a:lnSpc>
            </a:pPr>
            <a:r>
              <a:rPr lang="en-US" sz="2400">
                <a:solidFill>
                  <a:srgbClr val="FFFFFF"/>
                </a:solidFill>
                <a:latin typeface="MiSans" pitchFamily="34" charset="0"/>
                <a:ea typeface="MiSans" pitchFamily="34" charset="-122"/>
                <a:cs typeface="MiSans" pitchFamily="34" charset="-120"/>
              </a:rPr>
              <a:t>Sean Wong</a:t>
            </a:r>
            <a:endParaRPr lang="en-US" sz="1600" dirty="0"/>
          </a:p>
        </p:txBody>
      </p:sp>
      <p:sp>
        <p:nvSpPr>
          <p:cNvPr id="22" name="Text 19"/>
          <p:cNvSpPr/>
          <p:nvPr/>
        </p:nvSpPr>
        <p:spPr>
          <a:xfrm>
            <a:off x="6637020" y="3907257"/>
            <a:ext cx="3035935" cy="460375"/>
          </a:xfrm>
          <a:prstGeom prst="rect">
            <a:avLst/>
          </a:prstGeom>
          <a:noFill/>
          <a:ln/>
        </p:spPr>
        <p:txBody>
          <a:bodyPr wrap="square" lIns="91440" tIns="45720" rIns="91440" bIns="45720" rtlCol="0" anchor="t">
            <a:spAutoFit/>
          </a:bodyPr>
          <a:lstStyle/>
          <a:p>
            <a:pPr>
              <a:lnSpc>
                <a:spcPct val="100000"/>
              </a:lnSpc>
            </a:pPr>
            <a:r>
              <a:rPr lang="en-US" sz="2400" dirty="0">
                <a:solidFill>
                  <a:srgbClr val="FFFFFF"/>
                </a:solidFill>
                <a:latin typeface="MiSans" pitchFamily="34" charset="0"/>
                <a:ea typeface="MiSans" pitchFamily="34" charset="-122"/>
                <a:cs typeface="MiSans" pitchFamily="34" charset="-120"/>
              </a:rPr>
              <a:t>2025/08/05</a:t>
            </a:r>
            <a:endParaRPr lang="en-US" sz="1600" dirty="0"/>
          </a:p>
        </p:txBody>
      </p:sp>
      <p:pic>
        <p:nvPicPr>
          <p:cNvPr id="23" name="Image 1" descr="https://kimi-img.moonshot.cn/pub/slides/slides_tmpl/image/25-08-27-20:04:32-d2nf8k18bjvh7rlj0a60.png"/>
          <p:cNvPicPr>
            <a:picLocks noChangeAspect="1"/>
          </p:cNvPicPr>
          <p:nvPr/>
        </p:nvPicPr>
        <p:blipFill>
          <a:blip r:embed="rId4"/>
          <a:stretch>
            <a:fillRect/>
          </a:stretch>
        </p:blipFill>
        <p:spPr>
          <a:xfrm>
            <a:off x="1311275" y="3907257"/>
            <a:ext cx="1320800" cy="1371600"/>
          </a:xfrm>
          <a:prstGeom prst="rect">
            <a:avLst/>
          </a:prstGeom>
        </p:spPr>
      </p:pic>
      <p:pic>
        <p:nvPicPr>
          <p:cNvPr id="24" name="Image 2" descr="https://kimi-img.moonshot.cn/pub/slides/slides_tmpl/image/25-08-27-20:04:32-d2nf8k18bjvh7rlj0a6g.png"/>
          <p:cNvPicPr>
            <a:picLocks noChangeAspect="1"/>
          </p:cNvPicPr>
          <p:nvPr/>
        </p:nvPicPr>
        <p:blipFill>
          <a:blip r:embed="rId5"/>
          <a:stretch>
            <a:fillRect/>
          </a:stretch>
        </p:blipFill>
        <p:spPr>
          <a:xfrm>
            <a:off x="10570172" y="1111250"/>
            <a:ext cx="983056" cy="907962"/>
          </a:xfrm>
          <a:prstGeom prst="rect">
            <a:avLst/>
          </a:prstGeom>
        </p:spPr>
      </p:pic>
      <p:sp>
        <p:nvSpPr>
          <p:cNvPr id="25" name="Shape 20"/>
          <p:cNvSpPr/>
          <p:nvPr/>
        </p:nvSpPr>
        <p:spPr>
          <a:xfrm>
            <a:off x="1101725" y="3958057"/>
            <a:ext cx="539750" cy="508001"/>
          </a:xfrm>
          <a:prstGeom prst="ellipse">
            <a:avLst/>
          </a:prstGeom>
          <a:solidFill>
            <a:srgbClr val="B2C4FF"/>
          </a:solidFill>
          <a:ln/>
        </p:spPr>
      </p:sp>
      <p:sp>
        <p:nvSpPr>
          <p:cNvPr id="26" name="Text 21"/>
          <p:cNvSpPr/>
          <p:nvPr/>
        </p:nvSpPr>
        <p:spPr>
          <a:xfrm>
            <a:off x="1101725" y="3958057"/>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7" name="Image 3" descr="https://kimi-img.moonshot.cn/pub/slides/slides_tmpl/image/25-08-27-20:04:32-d2nf8k18bjvh7rlj0a60.png"/>
          <p:cNvPicPr>
            <a:picLocks noChangeAspect="1"/>
          </p:cNvPicPr>
          <p:nvPr/>
        </p:nvPicPr>
        <p:blipFill>
          <a:blip r:embed="rId4"/>
          <a:stretch>
            <a:fillRect/>
          </a:stretch>
        </p:blipFill>
        <p:spPr>
          <a:xfrm>
            <a:off x="11187651" y="1515914"/>
            <a:ext cx="731154" cy="676035"/>
          </a:xfrm>
          <a:prstGeom prst="rect">
            <a:avLst/>
          </a:prstGeom>
        </p:spPr>
      </p:pic>
      <p:sp>
        <p:nvSpPr>
          <p:cNvPr id="28" name="Shape 22"/>
          <p:cNvSpPr/>
          <p:nvPr/>
        </p:nvSpPr>
        <p:spPr>
          <a:xfrm>
            <a:off x="10565765" y="5609590"/>
            <a:ext cx="133350" cy="137160"/>
          </a:xfrm>
          <a:prstGeom prst="ellipse">
            <a:avLst/>
          </a:prstGeom>
          <a:solidFill>
            <a:srgbClr val="FFFFFF"/>
          </a:solidFill>
          <a:ln/>
        </p:spPr>
      </p:sp>
      <p:sp>
        <p:nvSpPr>
          <p:cNvPr id="29" name="Text 23"/>
          <p:cNvSpPr/>
          <p:nvPr/>
        </p:nvSpPr>
        <p:spPr>
          <a:xfrm>
            <a:off x="10565765" y="560959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4"/>
          <p:cNvSpPr/>
          <p:nvPr/>
        </p:nvSpPr>
        <p:spPr>
          <a:xfrm>
            <a:off x="10765790" y="5609590"/>
            <a:ext cx="133350" cy="137160"/>
          </a:xfrm>
          <a:prstGeom prst="ellipse">
            <a:avLst/>
          </a:prstGeom>
          <a:solidFill>
            <a:srgbClr val="FFFFFF"/>
          </a:solidFill>
          <a:ln/>
        </p:spPr>
      </p:sp>
      <p:sp>
        <p:nvSpPr>
          <p:cNvPr id="31" name="Text 25"/>
          <p:cNvSpPr/>
          <p:nvPr/>
        </p:nvSpPr>
        <p:spPr>
          <a:xfrm>
            <a:off x="10765790" y="560959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2" name="Shape 26"/>
          <p:cNvSpPr/>
          <p:nvPr/>
        </p:nvSpPr>
        <p:spPr>
          <a:xfrm>
            <a:off x="10965815" y="5609590"/>
            <a:ext cx="133350" cy="137160"/>
          </a:xfrm>
          <a:prstGeom prst="ellipse">
            <a:avLst/>
          </a:prstGeom>
          <a:solidFill>
            <a:srgbClr val="FFFFFF"/>
          </a:solidFill>
          <a:ln/>
        </p:spPr>
      </p:sp>
      <p:sp>
        <p:nvSpPr>
          <p:cNvPr id="33" name="Text 27"/>
          <p:cNvSpPr/>
          <p:nvPr/>
        </p:nvSpPr>
        <p:spPr>
          <a:xfrm>
            <a:off x="10965815" y="560959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28"/>
          <p:cNvSpPr/>
          <p:nvPr/>
        </p:nvSpPr>
        <p:spPr>
          <a:xfrm>
            <a:off x="11165840" y="5609590"/>
            <a:ext cx="133350" cy="137160"/>
          </a:xfrm>
          <a:prstGeom prst="ellipse">
            <a:avLst/>
          </a:prstGeom>
          <a:solidFill>
            <a:srgbClr val="FFFFFF"/>
          </a:solidFill>
          <a:ln/>
        </p:spPr>
      </p:sp>
      <p:sp>
        <p:nvSpPr>
          <p:cNvPr id="35" name="Text 29"/>
          <p:cNvSpPr/>
          <p:nvPr/>
        </p:nvSpPr>
        <p:spPr>
          <a:xfrm>
            <a:off x="11165840" y="560959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0"/>
          <p:cNvSpPr/>
          <p:nvPr/>
        </p:nvSpPr>
        <p:spPr>
          <a:xfrm>
            <a:off x="523388" y="5746751"/>
            <a:ext cx="133350" cy="137160"/>
          </a:xfrm>
          <a:prstGeom prst="ellipse">
            <a:avLst/>
          </a:prstGeom>
          <a:solidFill>
            <a:srgbClr val="FFFFFF"/>
          </a:solidFill>
          <a:ln/>
        </p:spPr>
      </p:sp>
      <p:sp>
        <p:nvSpPr>
          <p:cNvPr id="37" name="Text 31"/>
          <p:cNvSpPr/>
          <p:nvPr/>
        </p:nvSpPr>
        <p:spPr>
          <a:xfrm>
            <a:off x="523388" y="574675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2"/>
          <p:cNvSpPr/>
          <p:nvPr/>
        </p:nvSpPr>
        <p:spPr>
          <a:xfrm>
            <a:off x="523388" y="5546725"/>
            <a:ext cx="133350" cy="137160"/>
          </a:xfrm>
          <a:prstGeom prst="ellipse">
            <a:avLst/>
          </a:prstGeom>
          <a:solidFill>
            <a:srgbClr val="FFFFFF"/>
          </a:solidFill>
          <a:ln/>
        </p:spPr>
      </p:sp>
      <p:sp>
        <p:nvSpPr>
          <p:cNvPr id="39" name="Text 33"/>
          <p:cNvSpPr/>
          <p:nvPr/>
        </p:nvSpPr>
        <p:spPr>
          <a:xfrm>
            <a:off x="523388" y="554672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4"/>
          <p:cNvSpPr/>
          <p:nvPr/>
        </p:nvSpPr>
        <p:spPr>
          <a:xfrm>
            <a:off x="523388" y="5346700"/>
            <a:ext cx="133350" cy="137160"/>
          </a:xfrm>
          <a:prstGeom prst="ellipse">
            <a:avLst/>
          </a:prstGeom>
          <a:solidFill>
            <a:srgbClr val="FFFFFF"/>
          </a:solidFill>
          <a:ln/>
        </p:spPr>
      </p:sp>
      <p:sp>
        <p:nvSpPr>
          <p:cNvPr id="41" name="Text 35"/>
          <p:cNvSpPr/>
          <p:nvPr/>
        </p:nvSpPr>
        <p:spPr>
          <a:xfrm>
            <a:off x="523388" y="534670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36"/>
          <p:cNvSpPr/>
          <p:nvPr/>
        </p:nvSpPr>
        <p:spPr>
          <a:xfrm>
            <a:off x="523388" y="5146676"/>
            <a:ext cx="133350" cy="137160"/>
          </a:xfrm>
          <a:prstGeom prst="ellipse">
            <a:avLst/>
          </a:prstGeom>
          <a:solidFill>
            <a:srgbClr val="FFFFFF"/>
          </a:solidFill>
          <a:ln/>
        </p:spPr>
      </p:sp>
      <p:sp>
        <p:nvSpPr>
          <p:cNvPr id="43" name="Text 37"/>
          <p:cNvSpPr/>
          <p:nvPr/>
        </p:nvSpPr>
        <p:spPr>
          <a:xfrm>
            <a:off x="523388" y="514667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38"/>
          <p:cNvSpPr/>
          <p:nvPr/>
        </p:nvSpPr>
        <p:spPr>
          <a:xfrm>
            <a:off x="523388" y="6539866"/>
            <a:ext cx="133350" cy="137160"/>
          </a:xfrm>
          <a:prstGeom prst="ellipse">
            <a:avLst/>
          </a:prstGeom>
          <a:solidFill>
            <a:srgbClr val="FFFFFF"/>
          </a:solidFill>
          <a:ln/>
        </p:spPr>
      </p:sp>
      <p:sp>
        <p:nvSpPr>
          <p:cNvPr id="45" name="Text 39"/>
          <p:cNvSpPr/>
          <p:nvPr/>
        </p:nvSpPr>
        <p:spPr>
          <a:xfrm>
            <a:off x="523388" y="653986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0"/>
          <p:cNvSpPr/>
          <p:nvPr/>
        </p:nvSpPr>
        <p:spPr>
          <a:xfrm>
            <a:off x="523388" y="6339841"/>
            <a:ext cx="133350" cy="137160"/>
          </a:xfrm>
          <a:prstGeom prst="ellipse">
            <a:avLst/>
          </a:prstGeom>
          <a:solidFill>
            <a:srgbClr val="FFFFFF"/>
          </a:solidFill>
          <a:ln/>
        </p:spPr>
      </p:sp>
      <p:sp>
        <p:nvSpPr>
          <p:cNvPr id="47" name="Text 41"/>
          <p:cNvSpPr/>
          <p:nvPr/>
        </p:nvSpPr>
        <p:spPr>
          <a:xfrm>
            <a:off x="523388" y="633984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2"/>
          <p:cNvSpPr/>
          <p:nvPr/>
        </p:nvSpPr>
        <p:spPr>
          <a:xfrm>
            <a:off x="523388" y="6139816"/>
            <a:ext cx="133350" cy="137160"/>
          </a:xfrm>
          <a:prstGeom prst="ellipse">
            <a:avLst/>
          </a:prstGeom>
          <a:solidFill>
            <a:srgbClr val="FFFFFF"/>
          </a:solidFill>
          <a:ln/>
        </p:spPr>
      </p:sp>
      <p:sp>
        <p:nvSpPr>
          <p:cNvPr id="49" name="Text 43"/>
          <p:cNvSpPr/>
          <p:nvPr/>
        </p:nvSpPr>
        <p:spPr>
          <a:xfrm>
            <a:off x="523388" y="613981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4"/>
          <p:cNvSpPr/>
          <p:nvPr/>
        </p:nvSpPr>
        <p:spPr>
          <a:xfrm>
            <a:off x="523388" y="5939792"/>
            <a:ext cx="133350" cy="137160"/>
          </a:xfrm>
          <a:prstGeom prst="ellipse">
            <a:avLst/>
          </a:prstGeom>
          <a:solidFill>
            <a:srgbClr val="FFFFFF"/>
          </a:solidFill>
          <a:ln/>
        </p:spPr>
      </p:sp>
      <p:sp>
        <p:nvSpPr>
          <p:cNvPr id="51" name="Text 45"/>
          <p:cNvSpPr/>
          <p:nvPr/>
        </p:nvSpPr>
        <p:spPr>
          <a:xfrm>
            <a:off x="523388" y="593979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2" name="Shape 46"/>
          <p:cNvSpPr/>
          <p:nvPr/>
        </p:nvSpPr>
        <p:spPr>
          <a:xfrm>
            <a:off x="11468678" y="3041866"/>
            <a:ext cx="133350" cy="137160"/>
          </a:xfrm>
          <a:prstGeom prst="ellipse">
            <a:avLst/>
          </a:prstGeom>
          <a:solidFill>
            <a:srgbClr val="FFFFFF"/>
          </a:solidFill>
          <a:ln/>
        </p:spPr>
      </p:sp>
      <p:sp>
        <p:nvSpPr>
          <p:cNvPr id="53" name="Text 47"/>
          <p:cNvSpPr/>
          <p:nvPr/>
        </p:nvSpPr>
        <p:spPr>
          <a:xfrm>
            <a:off x="11468678" y="304186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4" name="Shape 48"/>
          <p:cNvSpPr/>
          <p:nvPr/>
        </p:nvSpPr>
        <p:spPr>
          <a:xfrm>
            <a:off x="11468678" y="2841841"/>
            <a:ext cx="133350" cy="137160"/>
          </a:xfrm>
          <a:prstGeom prst="ellipse">
            <a:avLst/>
          </a:prstGeom>
          <a:solidFill>
            <a:srgbClr val="FFFFFF"/>
          </a:solidFill>
          <a:ln/>
        </p:spPr>
      </p:sp>
      <p:sp>
        <p:nvSpPr>
          <p:cNvPr id="55" name="Text 49"/>
          <p:cNvSpPr/>
          <p:nvPr/>
        </p:nvSpPr>
        <p:spPr>
          <a:xfrm>
            <a:off x="11468678" y="284184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6" name="Shape 50"/>
          <p:cNvSpPr/>
          <p:nvPr/>
        </p:nvSpPr>
        <p:spPr>
          <a:xfrm>
            <a:off x="11468678" y="2641816"/>
            <a:ext cx="133350" cy="137160"/>
          </a:xfrm>
          <a:prstGeom prst="ellipse">
            <a:avLst/>
          </a:prstGeom>
          <a:solidFill>
            <a:srgbClr val="FFFFFF"/>
          </a:solidFill>
          <a:ln/>
        </p:spPr>
      </p:sp>
      <p:sp>
        <p:nvSpPr>
          <p:cNvPr id="57" name="Text 51"/>
          <p:cNvSpPr/>
          <p:nvPr/>
        </p:nvSpPr>
        <p:spPr>
          <a:xfrm>
            <a:off x="11468678" y="264181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8" name="Shape 52"/>
          <p:cNvSpPr/>
          <p:nvPr/>
        </p:nvSpPr>
        <p:spPr>
          <a:xfrm>
            <a:off x="11468678" y="2441792"/>
            <a:ext cx="133350" cy="137160"/>
          </a:xfrm>
          <a:prstGeom prst="ellipse">
            <a:avLst/>
          </a:prstGeom>
          <a:solidFill>
            <a:srgbClr val="FFFFFF"/>
          </a:solidFill>
          <a:ln/>
        </p:spPr>
      </p:sp>
      <p:sp>
        <p:nvSpPr>
          <p:cNvPr id="59" name="Text 53"/>
          <p:cNvSpPr/>
          <p:nvPr/>
        </p:nvSpPr>
        <p:spPr>
          <a:xfrm>
            <a:off x="11468678" y="244179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0" name="Shape 54"/>
          <p:cNvSpPr/>
          <p:nvPr/>
        </p:nvSpPr>
        <p:spPr>
          <a:xfrm>
            <a:off x="11468678" y="3834983"/>
            <a:ext cx="133350" cy="137160"/>
          </a:xfrm>
          <a:prstGeom prst="ellipse">
            <a:avLst/>
          </a:prstGeom>
          <a:solidFill>
            <a:srgbClr val="FFFFFF"/>
          </a:solidFill>
          <a:ln/>
        </p:spPr>
      </p:sp>
      <p:sp>
        <p:nvSpPr>
          <p:cNvPr id="61" name="Text 55"/>
          <p:cNvSpPr/>
          <p:nvPr/>
        </p:nvSpPr>
        <p:spPr>
          <a:xfrm>
            <a:off x="11468678" y="383498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2" name="Shape 56"/>
          <p:cNvSpPr/>
          <p:nvPr/>
        </p:nvSpPr>
        <p:spPr>
          <a:xfrm>
            <a:off x="11468678" y="3634957"/>
            <a:ext cx="133350" cy="137160"/>
          </a:xfrm>
          <a:prstGeom prst="ellipse">
            <a:avLst/>
          </a:prstGeom>
          <a:solidFill>
            <a:srgbClr val="FFFFFF"/>
          </a:solidFill>
          <a:ln/>
        </p:spPr>
      </p:sp>
      <p:sp>
        <p:nvSpPr>
          <p:cNvPr id="63" name="Text 57"/>
          <p:cNvSpPr/>
          <p:nvPr/>
        </p:nvSpPr>
        <p:spPr>
          <a:xfrm>
            <a:off x="11468678" y="363495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4" name="Shape 58"/>
          <p:cNvSpPr/>
          <p:nvPr/>
        </p:nvSpPr>
        <p:spPr>
          <a:xfrm>
            <a:off x="11468678" y="3434932"/>
            <a:ext cx="133350" cy="137160"/>
          </a:xfrm>
          <a:prstGeom prst="ellipse">
            <a:avLst/>
          </a:prstGeom>
          <a:solidFill>
            <a:srgbClr val="FFFFFF"/>
          </a:solidFill>
          <a:ln/>
        </p:spPr>
      </p:sp>
      <p:sp>
        <p:nvSpPr>
          <p:cNvPr id="65" name="Text 59"/>
          <p:cNvSpPr/>
          <p:nvPr/>
        </p:nvSpPr>
        <p:spPr>
          <a:xfrm>
            <a:off x="11468678" y="343493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6" name="Shape 60"/>
          <p:cNvSpPr/>
          <p:nvPr/>
        </p:nvSpPr>
        <p:spPr>
          <a:xfrm>
            <a:off x="11468678" y="3234908"/>
            <a:ext cx="133350" cy="137160"/>
          </a:xfrm>
          <a:prstGeom prst="ellipse">
            <a:avLst/>
          </a:prstGeom>
          <a:solidFill>
            <a:srgbClr val="FFFFFF"/>
          </a:solidFill>
          <a:ln/>
        </p:spPr>
      </p:sp>
      <p:sp>
        <p:nvSpPr>
          <p:cNvPr id="67" name="Text 61"/>
          <p:cNvSpPr/>
          <p:nvPr/>
        </p:nvSpPr>
        <p:spPr>
          <a:xfrm>
            <a:off x="11468678" y="3234908"/>
            <a:ext cx="133350" cy="13716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gradFill flip="none" rotWithShape="0">
          <a:gsLst>
            <a:gs pos="0">
              <a:srgbClr val="FFF2C6"/>
            </a:gs>
            <a:gs pos="47000">
              <a:srgbClr val="D8E1FD"/>
            </a:gs>
            <a:gs pos="78000">
              <a:srgbClr val="C7D5FC"/>
            </a:gs>
            <a:gs pos="100000">
              <a:srgbClr val="FDF8CB"/>
            </a:gs>
          </a:gsLst>
          <a:lin ang="24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38-d2nf8lh8bjvh7rlj0aeg.png"/>
          <p:cNvPicPr>
            <a:picLocks noChangeAspect="1"/>
          </p:cNvPicPr>
          <p:nvPr/>
        </p:nvPicPr>
        <p:blipFill>
          <a:blip r:embed="rId3"/>
          <a:stretch>
            <a:fillRect/>
          </a:stretch>
        </p:blipFill>
        <p:spPr>
          <a:xfrm>
            <a:off x="4928399" y="517692"/>
            <a:ext cx="7251700" cy="6340308"/>
          </a:xfrm>
          <a:prstGeom prst="rect">
            <a:avLst/>
          </a:prstGeom>
        </p:spPr>
      </p:pic>
      <p:sp>
        <p:nvSpPr>
          <p:cNvPr id="3" name="Text 0"/>
          <p:cNvSpPr/>
          <p:nvPr/>
        </p:nvSpPr>
        <p:spPr>
          <a:xfrm>
            <a:off x="7048502" y="2308860"/>
            <a:ext cx="4599086" cy="3939540"/>
          </a:xfrm>
          <a:prstGeom prst="rect">
            <a:avLst/>
          </a:prstGeom>
          <a:noFill/>
          <a:ln/>
        </p:spPr>
        <p:txBody>
          <a:bodyPr wrap="square" lIns="91440" tIns="45720" rIns="91440" bIns="45720" rtlCol="0" anchor="ctr">
            <a:spAutoFit/>
          </a:bodyPr>
          <a:lstStyle/>
          <a:p>
            <a:pPr algn="just">
              <a:lnSpc>
                <a:spcPct val="100000"/>
              </a:lnSpc>
            </a:pPr>
            <a:r>
              <a:rPr lang="en-US" sz="25000" dirty="0">
                <a:solidFill>
                  <a:srgbClr val="7F9CDF"/>
                </a:solidFill>
                <a:latin typeface="MiSans" pitchFamily="34" charset="0"/>
                <a:ea typeface="MiSans" pitchFamily="34" charset="-122"/>
                <a:cs typeface="MiSans" pitchFamily="34" charset="-120"/>
              </a:rPr>
              <a:t>01</a:t>
            </a:r>
            <a:endParaRPr lang="en-US" sz="1600" dirty="0"/>
          </a:p>
        </p:txBody>
      </p:sp>
      <p:sp>
        <p:nvSpPr>
          <p:cNvPr id="4" name="Text 1"/>
          <p:cNvSpPr/>
          <p:nvPr/>
        </p:nvSpPr>
        <p:spPr>
          <a:xfrm>
            <a:off x="797560" y="1932305"/>
            <a:ext cx="10755630" cy="1198880"/>
          </a:xfrm>
          <a:prstGeom prst="rect">
            <a:avLst/>
          </a:prstGeom>
          <a:noFill/>
          <a:ln/>
        </p:spPr>
        <p:txBody>
          <a:bodyPr wrap="square" lIns="91440" tIns="45720" rIns="91440" bIns="45720" rtlCol="0" anchor="ctr">
            <a:spAutoFit/>
          </a:bodyPr>
          <a:lstStyle/>
          <a:p>
            <a:pPr>
              <a:lnSpc>
                <a:spcPct val="100000"/>
              </a:lnSpc>
            </a:pPr>
            <a:r>
              <a:rPr lang="en-US" sz="4000" dirty="0">
                <a:solidFill>
                  <a:srgbClr val="6D7AAF"/>
                </a:solidFill>
                <a:latin typeface="MiSans" pitchFamily="34" charset="0"/>
                <a:ea typeface="MiSans" pitchFamily="34" charset="-122"/>
                <a:cs typeface="MiSans" pitchFamily="34" charset="-120"/>
              </a:rPr>
              <a:t>Goals &amp; Recap</a:t>
            </a:r>
            <a:endParaRPr lang="en-US" sz="1600" dirty="0"/>
          </a:p>
        </p:txBody>
      </p:sp>
      <p:sp>
        <p:nvSpPr>
          <p:cNvPr id="5" name="Shape 2"/>
          <p:cNvSpPr/>
          <p:nvPr/>
        </p:nvSpPr>
        <p:spPr>
          <a:xfrm>
            <a:off x="731049" y="856006"/>
            <a:ext cx="133350" cy="137160"/>
          </a:xfrm>
          <a:prstGeom prst="ellipse">
            <a:avLst/>
          </a:prstGeom>
          <a:solidFill>
            <a:srgbClr val="FFFFFF"/>
          </a:solidFill>
          <a:ln/>
        </p:spPr>
      </p:sp>
      <p:sp>
        <p:nvSpPr>
          <p:cNvPr id="6" name="Text 3"/>
          <p:cNvSpPr/>
          <p:nvPr/>
        </p:nvSpPr>
        <p:spPr>
          <a:xfrm>
            <a:off x="73104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31074" y="856006"/>
            <a:ext cx="133350" cy="137160"/>
          </a:xfrm>
          <a:prstGeom prst="ellipse">
            <a:avLst/>
          </a:prstGeom>
          <a:solidFill>
            <a:srgbClr val="FFFFFF"/>
          </a:solidFill>
          <a:ln/>
        </p:spPr>
      </p:sp>
      <p:sp>
        <p:nvSpPr>
          <p:cNvPr id="8" name="Text 5"/>
          <p:cNvSpPr/>
          <p:nvPr/>
        </p:nvSpPr>
        <p:spPr>
          <a:xfrm>
            <a:off x="93107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31099" y="856006"/>
            <a:ext cx="133350" cy="137160"/>
          </a:xfrm>
          <a:prstGeom prst="ellipse">
            <a:avLst/>
          </a:prstGeom>
          <a:solidFill>
            <a:srgbClr val="FFFFFF"/>
          </a:solidFill>
          <a:ln/>
        </p:spPr>
      </p:sp>
      <p:sp>
        <p:nvSpPr>
          <p:cNvPr id="10" name="Text 7"/>
          <p:cNvSpPr/>
          <p:nvPr/>
        </p:nvSpPr>
        <p:spPr>
          <a:xfrm>
            <a:off x="113109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331124" y="856006"/>
            <a:ext cx="133350" cy="137160"/>
          </a:xfrm>
          <a:prstGeom prst="ellipse">
            <a:avLst/>
          </a:prstGeom>
          <a:solidFill>
            <a:srgbClr val="FFFFFF"/>
          </a:solidFill>
          <a:ln/>
        </p:spPr>
      </p:sp>
      <p:sp>
        <p:nvSpPr>
          <p:cNvPr id="12" name="Text 9"/>
          <p:cNvSpPr/>
          <p:nvPr/>
        </p:nvSpPr>
        <p:spPr>
          <a:xfrm>
            <a:off x="133112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527687" y="1596530"/>
            <a:ext cx="133350" cy="137160"/>
          </a:xfrm>
          <a:prstGeom prst="ellipse">
            <a:avLst/>
          </a:prstGeom>
          <a:solidFill>
            <a:srgbClr val="FFFFFF"/>
          </a:solidFill>
          <a:ln/>
        </p:spPr>
      </p:sp>
      <p:sp>
        <p:nvSpPr>
          <p:cNvPr id="14" name="Text 11"/>
          <p:cNvSpPr/>
          <p:nvPr/>
        </p:nvSpPr>
        <p:spPr>
          <a:xfrm>
            <a:off x="527687" y="159653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527687" y="1396504"/>
            <a:ext cx="133350" cy="137160"/>
          </a:xfrm>
          <a:prstGeom prst="ellipse">
            <a:avLst/>
          </a:prstGeom>
          <a:solidFill>
            <a:srgbClr val="FFFFFF"/>
          </a:solidFill>
          <a:ln/>
        </p:spPr>
      </p:sp>
      <p:sp>
        <p:nvSpPr>
          <p:cNvPr id="16" name="Text 13"/>
          <p:cNvSpPr/>
          <p:nvPr/>
        </p:nvSpPr>
        <p:spPr>
          <a:xfrm>
            <a:off x="527687" y="13965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527687" y="1196479"/>
            <a:ext cx="133350" cy="137160"/>
          </a:xfrm>
          <a:prstGeom prst="ellipse">
            <a:avLst/>
          </a:prstGeom>
          <a:solidFill>
            <a:srgbClr val="FFFFFF"/>
          </a:solidFill>
          <a:ln/>
        </p:spPr>
      </p:sp>
      <p:sp>
        <p:nvSpPr>
          <p:cNvPr id="18" name="Text 15"/>
          <p:cNvSpPr/>
          <p:nvPr/>
        </p:nvSpPr>
        <p:spPr>
          <a:xfrm>
            <a:off x="527687" y="119647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527687" y="996455"/>
            <a:ext cx="133350" cy="137160"/>
          </a:xfrm>
          <a:prstGeom prst="ellipse">
            <a:avLst/>
          </a:prstGeom>
          <a:solidFill>
            <a:srgbClr val="FFFFFF"/>
          </a:solidFill>
          <a:ln/>
        </p:spPr>
      </p:sp>
      <p:sp>
        <p:nvSpPr>
          <p:cNvPr id="20" name="Text 17"/>
          <p:cNvSpPr/>
          <p:nvPr/>
        </p:nvSpPr>
        <p:spPr>
          <a:xfrm>
            <a:off x="527687" y="996455"/>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1" descr="https://kimi-img.moonshot.cn/pub/slides/slides_tmpl/image/25-08-27-20:04:34-d2nf8kh8bjvh7rlj0a80.png"/>
          <p:cNvPicPr>
            <a:picLocks noChangeAspect="1"/>
          </p:cNvPicPr>
          <p:nvPr/>
        </p:nvPicPr>
        <p:blipFill>
          <a:blip r:embed="rId4">
            <a:alphaModFix amt="59000"/>
          </a:blip>
          <a:stretch>
            <a:fillRect/>
          </a:stretch>
        </p:blipFill>
        <p:spPr>
          <a:xfrm>
            <a:off x="5131435" y="330200"/>
            <a:ext cx="7048500" cy="6197600"/>
          </a:xfrm>
          <a:prstGeom prst="rect">
            <a:avLst/>
          </a:prstGeom>
        </p:spPr>
      </p:pic>
      <p:pic>
        <p:nvPicPr>
          <p:cNvPr id="22" name="Image 2" descr="https://kimi-img.moonshot.cn/pub/slides/slides_tmpl/image/25-08-27-20:04:33-d2nf8k98bjvh7rlj0a7g.png"/>
          <p:cNvPicPr>
            <a:picLocks noChangeAspect="1"/>
          </p:cNvPicPr>
          <p:nvPr/>
        </p:nvPicPr>
        <p:blipFill>
          <a:blip r:embed="rId5"/>
          <a:stretch>
            <a:fillRect/>
          </a:stretch>
        </p:blipFill>
        <p:spPr>
          <a:xfrm>
            <a:off x="0" y="3797300"/>
            <a:ext cx="5143500" cy="3060700"/>
          </a:xfrm>
          <a:prstGeom prst="rect">
            <a:avLst/>
          </a:prstGeom>
        </p:spPr>
      </p:pic>
      <p:pic>
        <p:nvPicPr>
          <p:cNvPr id="23" name="Image 3" descr="https://kimi-img.moonshot.cn/pub/slides/slides_tmpl/image/25-08-27-20:04:32-d2nf8k18bjvh7rlj0a5g.png"/>
          <p:cNvPicPr>
            <a:picLocks noChangeAspect="1"/>
          </p:cNvPicPr>
          <p:nvPr/>
        </p:nvPicPr>
        <p:blipFill>
          <a:blip r:embed="rId6"/>
          <a:stretch>
            <a:fillRect/>
          </a:stretch>
        </p:blipFill>
        <p:spPr>
          <a:xfrm>
            <a:off x="512445" y="4587240"/>
            <a:ext cx="152400" cy="1524000"/>
          </a:xfrm>
          <a:prstGeom prst="rect">
            <a:avLst/>
          </a:prstGeom>
        </p:spPr>
      </p:pic>
      <p:pic>
        <p:nvPicPr>
          <p:cNvPr id="24" name="Image 4" descr="https://kimi-img.moonshot.cn/pub/slides/slides_tmpl/image/25-08-27-20:04:32-d2nf8k18bjvh7rlj0a60.png"/>
          <p:cNvPicPr>
            <a:picLocks noChangeAspect="1"/>
          </p:cNvPicPr>
          <p:nvPr/>
        </p:nvPicPr>
        <p:blipFill>
          <a:blip r:embed="rId7"/>
          <a:stretch>
            <a:fillRect/>
          </a:stretch>
        </p:blipFill>
        <p:spPr>
          <a:xfrm>
            <a:off x="1311275" y="3907257"/>
            <a:ext cx="1320800" cy="1371600"/>
          </a:xfrm>
          <a:prstGeom prst="rect">
            <a:avLst/>
          </a:prstGeom>
        </p:spPr>
      </p:pic>
      <p:pic>
        <p:nvPicPr>
          <p:cNvPr id="25" name="Image 5" descr="https://kimi-img.moonshot.cn/pub/slides/slides_tmpl/image/25-08-27-20:04:32-d2nf8k18bjvh7rlj0a6g.png"/>
          <p:cNvPicPr>
            <a:picLocks noChangeAspect="1"/>
          </p:cNvPicPr>
          <p:nvPr/>
        </p:nvPicPr>
        <p:blipFill>
          <a:blip r:embed="rId8"/>
          <a:stretch>
            <a:fillRect/>
          </a:stretch>
        </p:blipFill>
        <p:spPr>
          <a:xfrm>
            <a:off x="10570172" y="1111250"/>
            <a:ext cx="983056" cy="907962"/>
          </a:xfrm>
          <a:prstGeom prst="rect">
            <a:avLst/>
          </a:prstGeom>
        </p:spPr>
      </p:pic>
      <p:sp>
        <p:nvSpPr>
          <p:cNvPr id="26" name="Shape 18"/>
          <p:cNvSpPr/>
          <p:nvPr/>
        </p:nvSpPr>
        <p:spPr>
          <a:xfrm>
            <a:off x="1101725" y="3958057"/>
            <a:ext cx="539750" cy="508001"/>
          </a:xfrm>
          <a:prstGeom prst="ellipse">
            <a:avLst/>
          </a:prstGeom>
          <a:solidFill>
            <a:srgbClr val="B2C4FF"/>
          </a:solidFill>
          <a:ln/>
        </p:spPr>
      </p:sp>
      <p:sp>
        <p:nvSpPr>
          <p:cNvPr id="27" name="Text 19"/>
          <p:cNvSpPr/>
          <p:nvPr/>
        </p:nvSpPr>
        <p:spPr>
          <a:xfrm>
            <a:off x="1101725" y="3958057"/>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8" name="Image 6" descr="https://kimi-img.moonshot.cn/pub/slides/slides_tmpl/image/25-08-27-20:04:32-d2nf8k18bjvh7rlj0a60.png"/>
          <p:cNvPicPr>
            <a:picLocks noChangeAspect="1"/>
          </p:cNvPicPr>
          <p:nvPr/>
        </p:nvPicPr>
        <p:blipFill>
          <a:blip r:embed="rId7"/>
          <a:stretch>
            <a:fillRect/>
          </a:stretch>
        </p:blipFill>
        <p:spPr>
          <a:xfrm>
            <a:off x="11187651" y="1515914"/>
            <a:ext cx="731154" cy="676035"/>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gradFill flip="none" rotWithShape="0">
          <a:gsLst>
            <a:gs pos="0">
              <a:srgbClr val="D8E1FD"/>
            </a:gs>
            <a:gs pos="22000">
              <a:srgbClr val="D8E1FD"/>
            </a:gs>
            <a:gs pos="100000">
              <a:srgbClr val="C7D5FC"/>
            </a:gs>
            <a:gs pos="100000">
              <a:srgbClr val="FFF2C6"/>
            </a:gs>
          </a:gsLst>
          <a:lin ang="2700000" scaled="1"/>
        </a:gradFill>
        <a:effectLst/>
      </p:bgPr>
    </p:bg>
    <p:spTree>
      <p:nvGrpSpPr>
        <p:cNvPr id="1" name=""/>
        <p:cNvGrpSpPr/>
        <p:nvPr/>
      </p:nvGrpSpPr>
      <p:grpSpPr>
        <a:xfrm>
          <a:off x="0" y="0"/>
          <a:ext cx="0" cy="0"/>
          <a:chOff x="0" y="0"/>
          <a:chExt cx="0" cy="0"/>
        </a:xfrm>
      </p:grpSpPr>
      <p:sp>
        <p:nvSpPr>
          <p:cNvPr id="2" name="Shape 0"/>
          <p:cNvSpPr/>
          <p:nvPr/>
        </p:nvSpPr>
        <p:spPr>
          <a:xfrm>
            <a:off x="725214" y="427411"/>
            <a:ext cx="133350" cy="137160"/>
          </a:xfrm>
          <a:prstGeom prst="ellipse">
            <a:avLst/>
          </a:prstGeom>
          <a:solidFill>
            <a:srgbClr val="FFFFFF"/>
          </a:solidFill>
          <a:ln/>
        </p:spPr>
      </p:sp>
      <p:sp>
        <p:nvSpPr>
          <p:cNvPr id="3" name="Text 1"/>
          <p:cNvSpPr/>
          <p:nvPr/>
        </p:nvSpPr>
        <p:spPr>
          <a:xfrm>
            <a:off x="725214" y="42741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925239" y="427411"/>
            <a:ext cx="133350" cy="137160"/>
          </a:xfrm>
          <a:prstGeom prst="ellipse">
            <a:avLst/>
          </a:prstGeom>
          <a:solidFill>
            <a:srgbClr val="FFFFFF"/>
          </a:solidFill>
          <a:ln/>
        </p:spPr>
      </p:sp>
      <p:sp>
        <p:nvSpPr>
          <p:cNvPr id="5" name="Text 3"/>
          <p:cNvSpPr/>
          <p:nvPr/>
        </p:nvSpPr>
        <p:spPr>
          <a:xfrm>
            <a:off x="925239" y="42741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25264" y="427411"/>
            <a:ext cx="133350" cy="137160"/>
          </a:xfrm>
          <a:prstGeom prst="ellipse">
            <a:avLst/>
          </a:prstGeom>
          <a:solidFill>
            <a:srgbClr val="FFFFFF"/>
          </a:solidFill>
          <a:ln/>
        </p:spPr>
      </p:sp>
      <p:sp>
        <p:nvSpPr>
          <p:cNvPr id="7" name="Text 5"/>
          <p:cNvSpPr/>
          <p:nvPr/>
        </p:nvSpPr>
        <p:spPr>
          <a:xfrm>
            <a:off x="1125264" y="42741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325289" y="427411"/>
            <a:ext cx="133350" cy="137160"/>
          </a:xfrm>
          <a:prstGeom prst="ellipse">
            <a:avLst/>
          </a:prstGeom>
          <a:solidFill>
            <a:srgbClr val="FFFFFF"/>
          </a:solidFill>
          <a:ln/>
        </p:spPr>
      </p:sp>
      <p:sp>
        <p:nvSpPr>
          <p:cNvPr id="9" name="Text 7"/>
          <p:cNvSpPr/>
          <p:nvPr/>
        </p:nvSpPr>
        <p:spPr>
          <a:xfrm>
            <a:off x="1325289" y="42741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521851" y="1167935"/>
            <a:ext cx="133350" cy="137160"/>
          </a:xfrm>
          <a:prstGeom prst="ellipse">
            <a:avLst/>
          </a:prstGeom>
          <a:solidFill>
            <a:srgbClr val="FFFFFF"/>
          </a:solidFill>
          <a:ln/>
        </p:spPr>
      </p:sp>
      <p:sp>
        <p:nvSpPr>
          <p:cNvPr id="11" name="Text 9"/>
          <p:cNvSpPr/>
          <p:nvPr/>
        </p:nvSpPr>
        <p:spPr>
          <a:xfrm>
            <a:off x="521851" y="116793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521851" y="967909"/>
            <a:ext cx="133350" cy="137160"/>
          </a:xfrm>
          <a:prstGeom prst="ellipse">
            <a:avLst/>
          </a:prstGeom>
          <a:solidFill>
            <a:srgbClr val="FFFFFF"/>
          </a:solidFill>
          <a:ln/>
        </p:spPr>
      </p:sp>
      <p:sp>
        <p:nvSpPr>
          <p:cNvPr id="13" name="Text 11"/>
          <p:cNvSpPr/>
          <p:nvPr/>
        </p:nvSpPr>
        <p:spPr>
          <a:xfrm>
            <a:off x="521851" y="96790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521851" y="767884"/>
            <a:ext cx="133350" cy="137160"/>
          </a:xfrm>
          <a:prstGeom prst="ellipse">
            <a:avLst/>
          </a:prstGeom>
          <a:solidFill>
            <a:srgbClr val="FFFFFF"/>
          </a:solidFill>
          <a:ln/>
        </p:spPr>
      </p:sp>
      <p:sp>
        <p:nvSpPr>
          <p:cNvPr id="15" name="Text 13"/>
          <p:cNvSpPr/>
          <p:nvPr/>
        </p:nvSpPr>
        <p:spPr>
          <a:xfrm>
            <a:off x="521851" y="76788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521851" y="567860"/>
            <a:ext cx="133350" cy="137160"/>
          </a:xfrm>
          <a:prstGeom prst="ellipse">
            <a:avLst/>
          </a:prstGeom>
          <a:solidFill>
            <a:srgbClr val="FFFFFF"/>
          </a:solidFill>
          <a:ln/>
        </p:spPr>
      </p:sp>
      <p:sp>
        <p:nvSpPr>
          <p:cNvPr id="17" name="Text 15"/>
          <p:cNvSpPr/>
          <p:nvPr/>
        </p:nvSpPr>
        <p:spPr>
          <a:xfrm>
            <a:off x="521851" y="56786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725170" y="608330"/>
            <a:ext cx="10675620" cy="1514475"/>
          </a:xfrm>
          <a:prstGeom prst="rect">
            <a:avLst/>
          </a:prstGeom>
          <a:noFill/>
          <a:ln/>
        </p:spPr>
        <p:txBody>
          <a:bodyPr wrap="square" lIns="91440" tIns="45720" rIns="91440" bIns="45720" rtlCol="0" anchor="t"/>
          <a:lstStyle/>
          <a:p>
            <a:pPr algn="just">
              <a:lnSpc>
                <a:spcPct val="100000"/>
              </a:lnSpc>
            </a:pPr>
            <a:r>
              <a:rPr lang="en-US" sz="2800" dirty="0">
                <a:solidFill>
                  <a:srgbClr val="606C9A"/>
                </a:solidFill>
                <a:latin typeface="MiSans" pitchFamily="34" charset="0"/>
                <a:ea typeface="MiSans" pitchFamily="34" charset="-122"/>
                <a:cs typeface="MiSans" pitchFamily="34" charset="-120"/>
              </a:rPr>
              <a:t>Day 3 Mission &amp; Agenda</a:t>
            </a:r>
            <a:endParaRPr lang="en-US" sz="1600" dirty="0"/>
          </a:p>
        </p:txBody>
      </p:sp>
      <p:sp>
        <p:nvSpPr>
          <p:cNvPr id="19" name="Shape 17"/>
          <p:cNvSpPr/>
          <p:nvPr/>
        </p:nvSpPr>
        <p:spPr>
          <a:xfrm>
            <a:off x="659012" y="2259805"/>
            <a:ext cx="200024" cy="212992"/>
          </a:xfrm>
          <a:prstGeom prst="ellipse">
            <a:avLst/>
          </a:prstGeom>
          <a:solidFill>
            <a:srgbClr val="000000">
              <a:alpha val="0"/>
            </a:srgbClr>
          </a:solidFill>
          <a:ln w="41275">
            <a:solidFill>
              <a:srgbClr val="FFFFFF"/>
            </a:solidFill>
            <a:prstDash val="solid"/>
          </a:ln>
        </p:spPr>
      </p:sp>
      <p:sp>
        <p:nvSpPr>
          <p:cNvPr id="20" name="Text 18"/>
          <p:cNvSpPr/>
          <p:nvPr/>
        </p:nvSpPr>
        <p:spPr>
          <a:xfrm>
            <a:off x="659012" y="2259805"/>
            <a:ext cx="200024"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725802" y="2300343"/>
            <a:ext cx="120259" cy="131914"/>
          </a:xfrm>
          <a:prstGeom prst="ellipse">
            <a:avLst/>
          </a:prstGeom>
          <a:solidFill>
            <a:srgbClr val="C1CEF6"/>
          </a:solidFill>
          <a:ln/>
        </p:spPr>
      </p:sp>
      <p:sp>
        <p:nvSpPr>
          <p:cNvPr id="22" name="Text 20"/>
          <p:cNvSpPr/>
          <p:nvPr/>
        </p:nvSpPr>
        <p:spPr>
          <a:xfrm>
            <a:off x="725802" y="2300343"/>
            <a:ext cx="120259"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a:off x="3633236" y="4241837"/>
            <a:ext cx="200024" cy="212992"/>
          </a:xfrm>
          <a:prstGeom prst="ellipse">
            <a:avLst/>
          </a:prstGeom>
          <a:solidFill>
            <a:srgbClr val="000000">
              <a:alpha val="0"/>
            </a:srgbClr>
          </a:solidFill>
          <a:ln w="41275">
            <a:solidFill>
              <a:srgbClr val="FFFFFF"/>
            </a:solidFill>
            <a:prstDash val="solid"/>
          </a:ln>
        </p:spPr>
      </p:sp>
      <p:sp>
        <p:nvSpPr>
          <p:cNvPr id="24" name="Text 22"/>
          <p:cNvSpPr/>
          <p:nvPr/>
        </p:nvSpPr>
        <p:spPr>
          <a:xfrm>
            <a:off x="3633236" y="4241837"/>
            <a:ext cx="200024"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a:off x="3700026" y="4282375"/>
            <a:ext cx="120259" cy="131914"/>
          </a:xfrm>
          <a:prstGeom prst="ellipse">
            <a:avLst/>
          </a:prstGeom>
          <a:solidFill>
            <a:srgbClr val="C1CEF6"/>
          </a:solidFill>
          <a:ln/>
        </p:spPr>
      </p:sp>
      <p:sp>
        <p:nvSpPr>
          <p:cNvPr id="26" name="Text 24"/>
          <p:cNvSpPr/>
          <p:nvPr/>
        </p:nvSpPr>
        <p:spPr>
          <a:xfrm>
            <a:off x="3700026" y="4282375"/>
            <a:ext cx="120259"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a:off x="7846439" y="4241837"/>
            <a:ext cx="200024" cy="212992"/>
          </a:xfrm>
          <a:prstGeom prst="ellipse">
            <a:avLst/>
          </a:prstGeom>
          <a:solidFill>
            <a:srgbClr val="000000">
              <a:alpha val="0"/>
            </a:srgbClr>
          </a:solidFill>
          <a:ln w="41275">
            <a:solidFill>
              <a:srgbClr val="FFFFFF"/>
            </a:solidFill>
            <a:prstDash val="solid"/>
          </a:ln>
        </p:spPr>
      </p:sp>
      <p:sp>
        <p:nvSpPr>
          <p:cNvPr id="28" name="Text 26"/>
          <p:cNvSpPr/>
          <p:nvPr/>
        </p:nvSpPr>
        <p:spPr>
          <a:xfrm>
            <a:off x="7846439" y="4241837"/>
            <a:ext cx="200024"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a:off x="7913229" y="4282375"/>
            <a:ext cx="120259" cy="131914"/>
          </a:xfrm>
          <a:prstGeom prst="ellipse">
            <a:avLst/>
          </a:prstGeom>
          <a:solidFill>
            <a:srgbClr val="C1CEF6"/>
          </a:solidFill>
          <a:ln/>
        </p:spPr>
      </p:sp>
      <p:sp>
        <p:nvSpPr>
          <p:cNvPr id="30" name="Text 28"/>
          <p:cNvSpPr/>
          <p:nvPr/>
        </p:nvSpPr>
        <p:spPr>
          <a:xfrm>
            <a:off x="7913229" y="4282375"/>
            <a:ext cx="120259" cy="131914"/>
          </a:xfrm>
          <a:prstGeom prst="rect">
            <a:avLst/>
          </a:prstGeom>
          <a:noFill/>
          <a:ln/>
        </p:spPr>
        <p:txBody>
          <a:bodyPr wrap="square" lIns="45720" tIns="91440" rIns="91440" bIns="45720" rtlCol="0" anchor="ctr"/>
          <a:lstStyle/>
          <a:p>
            <a:pPr>
              <a:lnSpc>
                <a:spcPct val="100000"/>
              </a:lnSpc>
            </a:pPr>
            <a:endParaRPr lang="en-US" sz="1600" dirty="0"/>
          </a:p>
        </p:txBody>
      </p:sp>
      <p:pic>
        <p:nvPicPr>
          <p:cNvPr id="31" name="Image 0" descr="https://kimi-img.moonshot.cn/pub/slides/slides_tmpl/image/25-08-27-20:04:45-d2nf8n98bjvh7rlj0ar0.jpeg"/>
          <p:cNvPicPr>
            <a:picLocks noChangeAspect="1"/>
          </p:cNvPicPr>
          <p:nvPr/>
        </p:nvPicPr>
        <p:blipFill>
          <a:blip r:embed="rId3"/>
          <a:stretch>
            <a:fillRect/>
          </a:stretch>
        </p:blipFill>
        <p:spPr>
          <a:xfrm>
            <a:off x="3644570" y="1811078"/>
            <a:ext cx="3662704" cy="2155017"/>
          </a:xfrm>
          <a:prstGeom prst="rect">
            <a:avLst/>
          </a:prstGeom>
        </p:spPr>
      </p:pic>
      <p:pic>
        <p:nvPicPr>
          <p:cNvPr id="32" name="Image 1" descr="https://kimi-img.moonshot.cn/pub/slides/slides_tmpl/image/25-08-27-20:04:44-d2nf8n18bjvh7rlj0aq0.jpeg"/>
          <p:cNvPicPr>
            <a:picLocks noChangeAspect="1"/>
          </p:cNvPicPr>
          <p:nvPr/>
        </p:nvPicPr>
        <p:blipFill>
          <a:blip r:embed="rId4"/>
          <a:stretch>
            <a:fillRect/>
          </a:stretch>
        </p:blipFill>
        <p:spPr>
          <a:xfrm>
            <a:off x="7738194" y="1811078"/>
            <a:ext cx="3662704" cy="2125440"/>
          </a:xfrm>
          <a:prstGeom prst="rect">
            <a:avLst/>
          </a:prstGeom>
        </p:spPr>
      </p:pic>
      <p:sp>
        <p:nvSpPr>
          <p:cNvPr id="33" name="Text 29"/>
          <p:cNvSpPr/>
          <p:nvPr/>
        </p:nvSpPr>
        <p:spPr>
          <a:xfrm>
            <a:off x="923689" y="2075142"/>
            <a:ext cx="2044184" cy="954107"/>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Learning Objectives</a:t>
            </a:r>
            <a:endParaRPr lang="en-US" sz="1600" dirty="0"/>
          </a:p>
        </p:txBody>
      </p:sp>
      <p:sp>
        <p:nvSpPr>
          <p:cNvPr id="34" name="Text 30"/>
          <p:cNvSpPr/>
          <p:nvPr/>
        </p:nvSpPr>
        <p:spPr>
          <a:xfrm>
            <a:off x="984885" y="2860675"/>
            <a:ext cx="1983105" cy="2461260"/>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By the end of Day 3, learners will master Django forms, handle GET and POST requests, validate user input, save data using ModelForms, and implement redirection after successful submissions.</a:t>
            </a:r>
            <a:endParaRPr lang="en-US" sz="1600" dirty="0"/>
          </a:p>
        </p:txBody>
      </p:sp>
      <p:sp>
        <p:nvSpPr>
          <p:cNvPr id="35" name="Text 31"/>
          <p:cNvSpPr/>
          <p:nvPr/>
        </p:nvSpPr>
        <p:spPr>
          <a:xfrm>
            <a:off x="3897912" y="4195673"/>
            <a:ext cx="3411363"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Recap of Day 2</a:t>
            </a:r>
            <a:endParaRPr lang="en-US" sz="1600" dirty="0"/>
          </a:p>
        </p:txBody>
      </p:sp>
      <p:sp>
        <p:nvSpPr>
          <p:cNvPr id="36" name="Text 32"/>
          <p:cNvSpPr/>
          <p:nvPr/>
        </p:nvSpPr>
        <p:spPr>
          <a:xfrm>
            <a:off x="3588573" y="4713984"/>
            <a:ext cx="3720701" cy="1384995"/>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Quickly review Day 2’s key topics: models, ORM, Admin Panel, and displaying dynamic data in templates to ensure learners are ready to build on this foundation.</a:t>
            </a:r>
            <a:endParaRPr lang="en-US" sz="1600" dirty="0"/>
          </a:p>
        </p:txBody>
      </p:sp>
      <p:sp>
        <p:nvSpPr>
          <p:cNvPr id="37" name="Text 33"/>
          <p:cNvSpPr/>
          <p:nvPr/>
        </p:nvSpPr>
        <p:spPr>
          <a:xfrm>
            <a:off x="8111115" y="4195673"/>
            <a:ext cx="3411363"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Interactive Recap</a:t>
            </a:r>
            <a:endParaRPr lang="en-US" sz="1600" dirty="0"/>
          </a:p>
        </p:txBody>
      </p:sp>
      <p:sp>
        <p:nvSpPr>
          <p:cNvPr id="38" name="Text 34"/>
          <p:cNvSpPr/>
          <p:nvPr/>
        </p:nvSpPr>
        <p:spPr>
          <a:xfrm>
            <a:off x="7738194" y="4713984"/>
            <a:ext cx="3720700" cy="1384995"/>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Ask learners to explain how to dynamically display posts in a template to reinforce their understanding before diving into forms.</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gradFill flip="none" rotWithShape="0">
          <a:gsLst>
            <a:gs pos="0">
              <a:srgbClr val="FFF2C6"/>
            </a:gs>
            <a:gs pos="47000">
              <a:srgbClr val="D8E1FD"/>
            </a:gs>
            <a:gs pos="78000">
              <a:srgbClr val="C7D5FC"/>
            </a:gs>
            <a:gs pos="100000">
              <a:srgbClr val="FDF8CB"/>
            </a:gs>
          </a:gsLst>
          <a:lin ang="24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38-d2nf8lh8bjvh7rlj0aeg.png"/>
          <p:cNvPicPr>
            <a:picLocks noChangeAspect="1"/>
          </p:cNvPicPr>
          <p:nvPr/>
        </p:nvPicPr>
        <p:blipFill>
          <a:blip r:embed="rId3"/>
          <a:stretch>
            <a:fillRect/>
          </a:stretch>
        </p:blipFill>
        <p:spPr>
          <a:xfrm>
            <a:off x="4928399" y="517692"/>
            <a:ext cx="7251700" cy="6340308"/>
          </a:xfrm>
          <a:prstGeom prst="rect">
            <a:avLst/>
          </a:prstGeom>
        </p:spPr>
      </p:pic>
      <p:sp>
        <p:nvSpPr>
          <p:cNvPr id="3" name="Text 0"/>
          <p:cNvSpPr/>
          <p:nvPr/>
        </p:nvSpPr>
        <p:spPr>
          <a:xfrm>
            <a:off x="7048502" y="2308860"/>
            <a:ext cx="4599086" cy="3939540"/>
          </a:xfrm>
          <a:prstGeom prst="rect">
            <a:avLst/>
          </a:prstGeom>
          <a:noFill/>
          <a:ln/>
        </p:spPr>
        <p:txBody>
          <a:bodyPr wrap="square" lIns="91440" tIns="45720" rIns="91440" bIns="45720" rtlCol="0" anchor="ctr">
            <a:spAutoFit/>
          </a:bodyPr>
          <a:lstStyle/>
          <a:p>
            <a:pPr algn="just">
              <a:lnSpc>
                <a:spcPct val="100000"/>
              </a:lnSpc>
            </a:pPr>
            <a:r>
              <a:rPr lang="en-US" sz="25000" dirty="0">
                <a:solidFill>
                  <a:srgbClr val="7F9CDF"/>
                </a:solidFill>
                <a:latin typeface="MiSans" pitchFamily="34" charset="0"/>
                <a:ea typeface="MiSans" pitchFamily="34" charset="-122"/>
                <a:cs typeface="MiSans" pitchFamily="34" charset="-120"/>
              </a:rPr>
              <a:t>02</a:t>
            </a:r>
            <a:endParaRPr lang="en-US" sz="1600" dirty="0"/>
          </a:p>
        </p:txBody>
      </p:sp>
      <p:sp>
        <p:nvSpPr>
          <p:cNvPr id="4" name="Text 1"/>
          <p:cNvSpPr/>
          <p:nvPr/>
        </p:nvSpPr>
        <p:spPr>
          <a:xfrm>
            <a:off x="797560" y="1932305"/>
            <a:ext cx="10755630" cy="1198880"/>
          </a:xfrm>
          <a:prstGeom prst="rect">
            <a:avLst/>
          </a:prstGeom>
          <a:noFill/>
          <a:ln/>
        </p:spPr>
        <p:txBody>
          <a:bodyPr wrap="square" lIns="91440" tIns="45720" rIns="91440" bIns="45720" rtlCol="0" anchor="ctr">
            <a:spAutoFit/>
          </a:bodyPr>
          <a:lstStyle/>
          <a:p>
            <a:pPr>
              <a:lnSpc>
                <a:spcPct val="100000"/>
              </a:lnSpc>
            </a:pPr>
            <a:r>
              <a:rPr lang="en-US" sz="4000" dirty="0">
                <a:solidFill>
                  <a:srgbClr val="6D7AAF"/>
                </a:solidFill>
                <a:latin typeface="MiSans" pitchFamily="34" charset="0"/>
                <a:ea typeface="MiSans" pitchFamily="34" charset="-122"/>
                <a:cs typeface="MiSans" pitchFamily="34" charset="-120"/>
              </a:rPr>
              <a:t>Form Foundations</a:t>
            </a:r>
            <a:endParaRPr lang="en-US" sz="1600" dirty="0"/>
          </a:p>
        </p:txBody>
      </p:sp>
      <p:sp>
        <p:nvSpPr>
          <p:cNvPr id="5" name="Shape 2"/>
          <p:cNvSpPr/>
          <p:nvPr/>
        </p:nvSpPr>
        <p:spPr>
          <a:xfrm>
            <a:off x="731049" y="856006"/>
            <a:ext cx="133350" cy="137160"/>
          </a:xfrm>
          <a:prstGeom prst="ellipse">
            <a:avLst/>
          </a:prstGeom>
          <a:solidFill>
            <a:srgbClr val="FFFFFF"/>
          </a:solidFill>
          <a:ln/>
        </p:spPr>
      </p:sp>
      <p:sp>
        <p:nvSpPr>
          <p:cNvPr id="6" name="Text 3"/>
          <p:cNvSpPr/>
          <p:nvPr/>
        </p:nvSpPr>
        <p:spPr>
          <a:xfrm>
            <a:off x="73104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31074" y="856006"/>
            <a:ext cx="133350" cy="137160"/>
          </a:xfrm>
          <a:prstGeom prst="ellipse">
            <a:avLst/>
          </a:prstGeom>
          <a:solidFill>
            <a:srgbClr val="FFFFFF"/>
          </a:solidFill>
          <a:ln/>
        </p:spPr>
      </p:sp>
      <p:sp>
        <p:nvSpPr>
          <p:cNvPr id="8" name="Text 5"/>
          <p:cNvSpPr/>
          <p:nvPr/>
        </p:nvSpPr>
        <p:spPr>
          <a:xfrm>
            <a:off x="93107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31099" y="856006"/>
            <a:ext cx="133350" cy="137160"/>
          </a:xfrm>
          <a:prstGeom prst="ellipse">
            <a:avLst/>
          </a:prstGeom>
          <a:solidFill>
            <a:srgbClr val="FFFFFF"/>
          </a:solidFill>
          <a:ln/>
        </p:spPr>
      </p:sp>
      <p:sp>
        <p:nvSpPr>
          <p:cNvPr id="10" name="Text 7"/>
          <p:cNvSpPr/>
          <p:nvPr/>
        </p:nvSpPr>
        <p:spPr>
          <a:xfrm>
            <a:off x="113109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331124" y="856006"/>
            <a:ext cx="133350" cy="137160"/>
          </a:xfrm>
          <a:prstGeom prst="ellipse">
            <a:avLst/>
          </a:prstGeom>
          <a:solidFill>
            <a:srgbClr val="FFFFFF"/>
          </a:solidFill>
          <a:ln/>
        </p:spPr>
      </p:sp>
      <p:sp>
        <p:nvSpPr>
          <p:cNvPr id="12" name="Text 9"/>
          <p:cNvSpPr/>
          <p:nvPr/>
        </p:nvSpPr>
        <p:spPr>
          <a:xfrm>
            <a:off x="133112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527687" y="1596530"/>
            <a:ext cx="133350" cy="137160"/>
          </a:xfrm>
          <a:prstGeom prst="ellipse">
            <a:avLst/>
          </a:prstGeom>
          <a:solidFill>
            <a:srgbClr val="FFFFFF"/>
          </a:solidFill>
          <a:ln/>
        </p:spPr>
      </p:sp>
      <p:sp>
        <p:nvSpPr>
          <p:cNvPr id="14" name="Text 11"/>
          <p:cNvSpPr/>
          <p:nvPr/>
        </p:nvSpPr>
        <p:spPr>
          <a:xfrm>
            <a:off x="527687" y="159653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527687" y="1396504"/>
            <a:ext cx="133350" cy="137160"/>
          </a:xfrm>
          <a:prstGeom prst="ellipse">
            <a:avLst/>
          </a:prstGeom>
          <a:solidFill>
            <a:srgbClr val="FFFFFF"/>
          </a:solidFill>
          <a:ln/>
        </p:spPr>
      </p:sp>
      <p:sp>
        <p:nvSpPr>
          <p:cNvPr id="16" name="Text 13"/>
          <p:cNvSpPr/>
          <p:nvPr/>
        </p:nvSpPr>
        <p:spPr>
          <a:xfrm>
            <a:off x="527687" y="13965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527687" y="1196479"/>
            <a:ext cx="133350" cy="137160"/>
          </a:xfrm>
          <a:prstGeom prst="ellipse">
            <a:avLst/>
          </a:prstGeom>
          <a:solidFill>
            <a:srgbClr val="FFFFFF"/>
          </a:solidFill>
          <a:ln/>
        </p:spPr>
      </p:sp>
      <p:sp>
        <p:nvSpPr>
          <p:cNvPr id="18" name="Text 15"/>
          <p:cNvSpPr/>
          <p:nvPr/>
        </p:nvSpPr>
        <p:spPr>
          <a:xfrm>
            <a:off x="527687" y="119647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527687" y="996455"/>
            <a:ext cx="133350" cy="137160"/>
          </a:xfrm>
          <a:prstGeom prst="ellipse">
            <a:avLst/>
          </a:prstGeom>
          <a:solidFill>
            <a:srgbClr val="FFFFFF"/>
          </a:solidFill>
          <a:ln/>
        </p:spPr>
      </p:sp>
      <p:sp>
        <p:nvSpPr>
          <p:cNvPr id="20" name="Text 17"/>
          <p:cNvSpPr/>
          <p:nvPr/>
        </p:nvSpPr>
        <p:spPr>
          <a:xfrm>
            <a:off x="527687" y="996455"/>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1" descr="https://kimi-img.moonshot.cn/pub/slides/slides_tmpl/image/25-08-27-20:04:34-d2nf8kh8bjvh7rlj0a80.png"/>
          <p:cNvPicPr>
            <a:picLocks noChangeAspect="1"/>
          </p:cNvPicPr>
          <p:nvPr/>
        </p:nvPicPr>
        <p:blipFill>
          <a:blip r:embed="rId4">
            <a:alphaModFix amt="59000"/>
          </a:blip>
          <a:stretch>
            <a:fillRect/>
          </a:stretch>
        </p:blipFill>
        <p:spPr>
          <a:xfrm>
            <a:off x="5131435" y="330200"/>
            <a:ext cx="7048500" cy="6197600"/>
          </a:xfrm>
          <a:prstGeom prst="rect">
            <a:avLst/>
          </a:prstGeom>
        </p:spPr>
      </p:pic>
      <p:pic>
        <p:nvPicPr>
          <p:cNvPr id="22" name="Image 2" descr="https://kimi-img.moonshot.cn/pub/slides/slides_tmpl/image/25-08-27-20:04:33-d2nf8k98bjvh7rlj0a7g.png"/>
          <p:cNvPicPr>
            <a:picLocks noChangeAspect="1"/>
          </p:cNvPicPr>
          <p:nvPr/>
        </p:nvPicPr>
        <p:blipFill>
          <a:blip r:embed="rId5"/>
          <a:stretch>
            <a:fillRect/>
          </a:stretch>
        </p:blipFill>
        <p:spPr>
          <a:xfrm>
            <a:off x="0" y="3797300"/>
            <a:ext cx="5143500" cy="3060700"/>
          </a:xfrm>
          <a:prstGeom prst="rect">
            <a:avLst/>
          </a:prstGeom>
        </p:spPr>
      </p:pic>
      <p:pic>
        <p:nvPicPr>
          <p:cNvPr id="23" name="Image 3" descr="https://kimi-img.moonshot.cn/pub/slides/slides_tmpl/image/25-08-27-20:04:32-d2nf8k18bjvh7rlj0a5g.png"/>
          <p:cNvPicPr>
            <a:picLocks noChangeAspect="1"/>
          </p:cNvPicPr>
          <p:nvPr/>
        </p:nvPicPr>
        <p:blipFill>
          <a:blip r:embed="rId6"/>
          <a:stretch>
            <a:fillRect/>
          </a:stretch>
        </p:blipFill>
        <p:spPr>
          <a:xfrm>
            <a:off x="512445" y="4587240"/>
            <a:ext cx="152400" cy="1524000"/>
          </a:xfrm>
          <a:prstGeom prst="rect">
            <a:avLst/>
          </a:prstGeom>
        </p:spPr>
      </p:pic>
      <p:pic>
        <p:nvPicPr>
          <p:cNvPr id="24" name="Image 4" descr="https://kimi-img.moonshot.cn/pub/slides/slides_tmpl/image/25-08-27-20:04:32-d2nf8k18bjvh7rlj0a60.png"/>
          <p:cNvPicPr>
            <a:picLocks noChangeAspect="1"/>
          </p:cNvPicPr>
          <p:nvPr/>
        </p:nvPicPr>
        <p:blipFill>
          <a:blip r:embed="rId7"/>
          <a:stretch>
            <a:fillRect/>
          </a:stretch>
        </p:blipFill>
        <p:spPr>
          <a:xfrm>
            <a:off x="1311275" y="3907257"/>
            <a:ext cx="1320800" cy="1371600"/>
          </a:xfrm>
          <a:prstGeom prst="rect">
            <a:avLst/>
          </a:prstGeom>
        </p:spPr>
      </p:pic>
      <p:pic>
        <p:nvPicPr>
          <p:cNvPr id="25" name="Image 5" descr="https://kimi-img.moonshot.cn/pub/slides/slides_tmpl/image/25-08-27-20:04:32-d2nf8k18bjvh7rlj0a6g.png"/>
          <p:cNvPicPr>
            <a:picLocks noChangeAspect="1"/>
          </p:cNvPicPr>
          <p:nvPr/>
        </p:nvPicPr>
        <p:blipFill>
          <a:blip r:embed="rId8"/>
          <a:stretch>
            <a:fillRect/>
          </a:stretch>
        </p:blipFill>
        <p:spPr>
          <a:xfrm>
            <a:off x="10570172" y="1111250"/>
            <a:ext cx="983056" cy="907962"/>
          </a:xfrm>
          <a:prstGeom prst="rect">
            <a:avLst/>
          </a:prstGeom>
        </p:spPr>
      </p:pic>
      <p:sp>
        <p:nvSpPr>
          <p:cNvPr id="26" name="Shape 18"/>
          <p:cNvSpPr/>
          <p:nvPr/>
        </p:nvSpPr>
        <p:spPr>
          <a:xfrm>
            <a:off x="1101725" y="3958057"/>
            <a:ext cx="539750" cy="508001"/>
          </a:xfrm>
          <a:prstGeom prst="ellipse">
            <a:avLst/>
          </a:prstGeom>
          <a:solidFill>
            <a:srgbClr val="B2C4FF"/>
          </a:solidFill>
          <a:ln/>
        </p:spPr>
      </p:sp>
      <p:sp>
        <p:nvSpPr>
          <p:cNvPr id="27" name="Text 19"/>
          <p:cNvSpPr/>
          <p:nvPr/>
        </p:nvSpPr>
        <p:spPr>
          <a:xfrm>
            <a:off x="1101725" y="3958057"/>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8" name="Image 6" descr="https://kimi-img.moonshot.cn/pub/slides/slides_tmpl/image/25-08-27-20:04:32-d2nf8k18bjvh7rlj0a60.png"/>
          <p:cNvPicPr>
            <a:picLocks noChangeAspect="1"/>
          </p:cNvPicPr>
          <p:nvPr/>
        </p:nvPicPr>
        <p:blipFill>
          <a:blip r:embed="rId7"/>
          <a:stretch>
            <a:fillRect/>
          </a:stretch>
        </p:blipFill>
        <p:spPr>
          <a:xfrm>
            <a:off x="11187651" y="1515914"/>
            <a:ext cx="731154" cy="676035"/>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D8E1FD"/>
        </a:solidFill>
        <a:effectLst/>
      </p:bgPr>
    </p:bg>
    <p:spTree>
      <p:nvGrpSpPr>
        <p:cNvPr id="1" name=""/>
        <p:cNvGrpSpPr/>
        <p:nvPr/>
      </p:nvGrpSpPr>
      <p:grpSpPr>
        <a:xfrm>
          <a:off x="0" y="0"/>
          <a:ext cx="0" cy="0"/>
          <a:chOff x="0" y="0"/>
          <a:chExt cx="0" cy="0"/>
        </a:xfrm>
      </p:grpSpPr>
      <p:sp>
        <p:nvSpPr>
          <p:cNvPr id="2" name="Shape 0"/>
          <p:cNvSpPr/>
          <p:nvPr/>
        </p:nvSpPr>
        <p:spPr>
          <a:xfrm>
            <a:off x="647179" y="506141"/>
            <a:ext cx="133350" cy="137160"/>
          </a:xfrm>
          <a:prstGeom prst="ellipse">
            <a:avLst/>
          </a:prstGeom>
          <a:solidFill>
            <a:srgbClr val="FFFFFF"/>
          </a:solidFill>
          <a:ln/>
        </p:spPr>
      </p:sp>
      <p:sp>
        <p:nvSpPr>
          <p:cNvPr id="3" name="Text 1"/>
          <p:cNvSpPr/>
          <p:nvPr/>
        </p:nvSpPr>
        <p:spPr>
          <a:xfrm>
            <a:off x="647179" y="50614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847204" y="506141"/>
            <a:ext cx="133350" cy="137160"/>
          </a:xfrm>
          <a:prstGeom prst="ellipse">
            <a:avLst/>
          </a:prstGeom>
          <a:solidFill>
            <a:srgbClr val="FFFFFF"/>
          </a:solidFill>
          <a:ln/>
        </p:spPr>
      </p:sp>
      <p:sp>
        <p:nvSpPr>
          <p:cNvPr id="5" name="Text 3"/>
          <p:cNvSpPr/>
          <p:nvPr/>
        </p:nvSpPr>
        <p:spPr>
          <a:xfrm>
            <a:off x="847204" y="50614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047229" y="506141"/>
            <a:ext cx="133350" cy="137160"/>
          </a:xfrm>
          <a:prstGeom prst="ellipse">
            <a:avLst/>
          </a:prstGeom>
          <a:solidFill>
            <a:srgbClr val="FFFFFF"/>
          </a:solidFill>
          <a:ln/>
        </p:spPr>
      </p:sp>
      <p:sp>
        <p:nvSpPr>
          <p:cNvPr id="7" name="Text 5"/>
          <p:cNvSpPr/>
          <p:nvPr/>
        </p:nvSpPr>
        <p:spPr>
          <a:xfrm>
            <a:off x="1047229" y="50614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247254" y="506141"/>
            <a:ext cx="133350" cy="137160"/>
          </a:xfrm>
          <a:prstGeom prst="ellipse">
            <a:avLst/>
          </a:prstGeom>
          <a:solidFill>
            <a:srgbClr val="FFFFFF"/>
          </a:solidFill>
          <a:ln/>
        </p:spPr>
      </p:sp>
      <p:sp>
        <p:nvSpPr>
          <p:cNvPr id="9" name="Text 7"/>
          <p:cNvSpPr/>
          <p:nvPr/>
        </p:nvSpPr>
        <p:spPr>
          <a:xfrm>
            <a:off x="1247254" y="50614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443817" y="1246665"/>
            <a:ext cx="133350" cy="137160"/>
          </a:xfrm>
          <a:prstGeom prst="ellipse">
            <a:avLst/>
          </a:prstGeom>
          <a:solidFill>
            <a:srgbClr val="FFFFFF"/>
          </a:solidFill>
          <a:ln/>
        </p:spPr>
      </p:sp>
      <p:sp>
        <p:nvSpPr>
          <p:cNvPr id="11" name="Text 9"/>
          <p:cNvSpPr/>
          <p:nvPr/>
        </p:nvSpPr>
        <p:spPr>
          <a:xfrm>
            <a:off x="443817" y="124666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443817" y="1046639"/>
            <a:ext cx="133350" cy="137160"/>
          </a:xfrm>
          <a:prstGeom prst="ellipse">
            <a:avLst/>
          </a:prstGeom>
          <a:solidFill>
            <a:srgbClr val="FFFFFF"/>
          </a:solidFill>
          <a:ln/>
        </p:spPr>
      </p:sp>
      <p:sp>
        <p:nvSpPr>
          <p:cNvPr id="13" name="Text 11"/>
          <p:cNvSpPr/>
          <p:nvPr/>
        </p:nvSpPr>
        <p:spPr>
          <a:xfrm>
            <a:off x="443817" y="104663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443817" y="846614"/>
            <a:ext cx="133350" cy="137160"/>
          </a:xfrm>
          <a:prstGeom prst="ellipse">
            <a:avLst/>
          </a:prstGeom>
          <a:solidFill>
            <a:srgbClr val="FFFFFF"/>
          </a:solidFill>
          <a:ln/>
        </p:spPr>
      </p:sp>
      <p:sp>
        <p:nvSpPr>
          <p:cNvPr id="15" name="Text 13"/>
          <p:cNvSpPr/>
          <p:nvPr/>
        </p:nvSpPr>
        <p:spPr>
          <a:xfrm>
            <a:off x="443817" y="84661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443817" y="646590"/>
            <a:ext cx="133350" cy="137160"/>
          </a:xfrm>
          <a:prstGeom prst="ellipse">
            <a:avLst/>
          </a:prstGeom>
          <a:solidFill>
            <a:srgbClr val="FFFFFF"/>
          </a:solidFill>
          <a:ln/>
        </p:spPr>
      </p:sp>
      <p:sp>
        <p:nvSpPr>
          <p:cNvPr id="17" name="Text 15"/>
          <p:cNvSpPr/>
          <p:nvPr/>
        </p:nvSpPr>
        <p:spPr>
          <a:xfrm>
            <a:off x="443817" y="64659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693420" y="713105"/>
            <a:ext cx="4472940" cy="1998345"/>
          </a:xfrm>
          <a:prstGeom prst="rect">
            <a:avLst/>
          </a:prstGeom>
          <a:noFill/>
          <a:ln/>
        </p:spPr>
        <p:txBody>
          <a:bodyPr wrap="square" lIns="91440" tIns="45720" rIns="91440" bIns="45720" rtlCol="0" anchor="t"/>
          <a:lstStyle/>
          <a:p>
            <a:pPr algn="just">
              <a:lnSpc>
                <a:spcPct val="100000"/>
              </a:lnSpc>
            </a:pPr>
            <a:r>
              <a:rPr lang="en-US" sz="2800" dirty="0">
                <a:solidFill>
                  <a:srgbClr val="606C9A"/>
                </a:solidFill>
                <a:latin typeface="MiSans" pitchFamily="34" charset="0"/>
                <a:ea typeface="MiSans" pitchFamily="34" charset="-122"/>
                <a:cs typeface="MiSans" pitchFamily="34" charset="-120"/>
              </a:rPr>
              <a:t>Form vs ModelForm Distinction</a:t>
            </a:r>
            <a:endParaRPr lang="en-US" sz="1600" dirty="0"/>
          </a:p>
        </p:txBody>
      </p:sp>
      <p:sp>
        <p:nvSpPr>
          <p:cNvPr id="19" name="Shape 17"/>
          <p:cNvSpPr/>
          <p:nvPr/>
        </p:nvSpPr>
        <p:spPr>
          <a:xfrm>
            <a:off x="710205" y="2162989"/>
            <a:ext cx="228803" cy="212992"/>
          </a:xfrm>
          <a:prstGeom prst="ellipse">
            <a:avLst/>
          </a:prstGeom>
          <a:solidFill>
            <a:srgbClr val="000000">
              <a:alpha val="0"/>
            </a:srgbClr>
          </a:solidFill>
          <a:ln w="41275">
            <a:solidFill>
              <a:srgbClr val="FFFFFF"/>
            </a:solidFill>
            <a:prstDash val="solid"/>
          </a:ln>
        </p:spPr>
      </p:sp>
      <p:sp>
        <p:nvSpPr>
          <p:cNvPr id="20" name="Text 18"/>
          <p:cNvSpPr/>
          <p:nvPr/>
        </p:nvSpPr>
        <p:spPr>
          <a:xfrm>
            <a:off x="710205" y="2162989"/>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786604" y="2203527"/>
            <a:ext cx="137562" cy="131914"/>
          </a:xfrm>
          <a:prstGeom prst="ellipse">
            <a:avLst/>
          </a:prstGeom>
          <a:solidFill>
            <a:srgbClr val="C1CEF6"/>
          </a:solidFill>
          <a:ln/>
        </p:spPr>
      </p:sp>
      <p:sp>
        <p:nvSpPr>
          <p:cNvPr id="22" name="Text 20"/>
          <p:cNvSpPr/>
          <p:nvPr/>
        </p:nvSpPr>
        <p:spPr>
          <a:xfrm>
            <a:off x="786604" y="2203527"/>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a:off x="710205" y="4414604"/>
            <a:ext cx="228803" cy="212992"/>
          </a:xfrm>
          <a:prstGeom prst="ellipse">
            <a:avLst/>
          </a:prstGeom>
          <a:solidFill>
            <a:srgbClr val="000000">
              <a:alpha val="0"/>
            </a:srgbClr>
          </a:solidFill>
          <a:ln w="41275">
            <a:solidFill>
              <a:srgbClr val="FFFFFF"/>
            </a:solidFill>
            <a:prstDash val="solid"/>
          </a:ln>
        </p:spPr>
      </p:sp>
      <p:sp>
        <p:nvSpPr>
          <p:cNvPr id="24" name="Text 22"/>
          <p:cNvSpPr/>
          <p:nvPr/>
        </p:nvSpPr>
        <p:spPr>
          <a:xfrm>
            <a:off x="710205" y="4414604"/>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a:off x="786604" y="4455142"/>
            <a:ext cx="137562" cy="131914"/>
          </a:xfrm>
          <a:prstGeom prst="ellipse">
            <a:avLst/>
          </a:prstGeom>
          <a:solidFill>
            <a:srgbClr val="C1CEF6"/>
          </a:solidFill>
          <a:ln/>
        </p:spPr>
      </p:sp>
      <p:sp>
        <p:nvSpPr>
          <p:cNvPr id="26" name="Text 24"/>
          <p:cNvSpPr/>
          <p:nvPr/>
        </p:nvSpPr>
        <p:spPr>
          <a:xfrm>
            <a:off x="786604" y="4455142"/>
            <a:ext cx="137562" cy="131914"/>
          </a:xfrm>
          <a:prstGeom prst="rect">
            <a:avLst/>
          </a:prstGeom>
          <a:noFill/>
          <a:ln/>
        </p:spPr>
        <p:txBody>
          <a:bodyPr wrap="square" lIns="45720" tIns="91440" rIns="91440" bIns="45720" rtlCol="0" anchor="ctr"/>
          <a:lstStyle/>
          <a:p>
            <a:pPr>
              <a:lnSpc>
                <a:spcPct val="100000"/>
              </a:lnSpc>
            </a:pPr>
            <a:endParaRPr lang="en-US" sz="1600" dirty="0"/>
          </a:p>
        </p:txBody>
      </p:sp>
      <p:pic>
        <p:nvPicPr>
          <p:cNvPr id="27" name="Image 0" descr="https://kimi-img.moonshot.cn/pub/slides/slides_tmpl/image/25-08-27-20:04:42-d2nf8mh8bjvh7rlj0al0.jpeg"/>
          <p:cNvPicPr>
            <a:picLocks noChangeAspect="1"/>
          </p:cNvPicPr>
          <p:nvPr/>
        </p:nvPicPr>
        <p:blipFill>
          <a:blip r:embed="rId3"/>
          <a:stretch>
            <a:fillRect/>
          </a:stretch>
        </p:blipFill>
        <p:spPr>
          <a:xfrm>
            <a:off x="5622277" y="0"/>
            <a:ext cx="6564268" cy="3429000"/>
          </a:xfrm>
          <a:prstGeom prst="rect">
            <a:avLst/>
          </a:prstGeom>
        </p:spPr>
      </p:pic>
      <p:pic>
        <p:nvPicPr>
          <p:cNvPr id="28" name="Image 1" descr="https://kimi-img.moonshot.cn/pub/slides/slides_tmpl/image/25-08-27-20:04:42-d2nf8mh8bjvh7rlj0alg.jpeg"/>
          <p:cNvPicPr>
            <a:picLocks noChangeAspect="1"/>
          </p:cNvPicPr>
          <p:nvPr/>
        </p:nvPicPr>
        <p:blipFill>
          <a:blip r:embed="rId4"/>
          <a:stretch>
            <a:fillRect/>
          </a:stretch>
        </p:blipFill>
        <p:spPr>
          <a:xfrm>
            <a:off x="5620849" y="3429001"/>
            <a:ext cx="6571151" cy="3429000"/>
          </a:xfrm>
          <a:prstGeom prst="rect">
            <a:avLst/>
          </a:prstGeom>
        </p:spPr>
      </p:pic>
      <p:sp>
        <p:nvSpPr>
          <p:cNvPr id="29" name="Shape 25"/>
          <p:cNvSpPr/>
          <p:nvPr/>
        </p:nvSpPr>
        <p:spPr>
          <a:xfrm>
            <a:off x="5580731" y="-1"/>
            <a:ext cx="1940488" cy="6858000"/>
          </a:xfrm>
          <a:prstGeom prst="rect">
            <a:avLst/>
          </a:prstGeom>
          <a:gradFill flip="none" rotWithShape="1">
            <a:gsLst>
              <a:gs pos="0">
                <a:srgbClr val="D8E1FD"/>
              </a:gs>
              <a:gs pos="1000">
                <a:srgbClr val="D9E2FE"/>
              </a:gs>
              <a:gs pos="18000">
                <a:srgbClr val="D8E1FD"/>
              </a:gs>
              <a:gs pos="29000">
                <a:srgbClr val="D9E2FE"/>
              </a:gs>
              <a:gs pos="99000">
                <a:srgbClr val="FFF2C6">
                  <a:alpha val="0"/>
                </a:srgbClr>
              </a:gs>
              <a:gs pos="100000">
                <a:srgbClr val="FFF2C6">
                  <a:alpha val="0"/>
                </a:srgbClr>
              </a:gs>
            </a:gsLst>
            <a:lin ang="0" scaled="1"/>
          </a:gradFill>
          <a:ln/>
        </p:spPr>
      </p:sp>
      <p:sp>
        <p:nvSpPr>
          <p:cNvPr id="30" name="Text 26"/>
          <p:cNvSpPr/>
          <p:nvPr/>
        </p:nvSpPr>
        <p:spPr>
          <a:xfrm>
            <a:off x="5580731" y="-1"/>
            <a:ext cx="1940488" cy="685800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Text 27"/>
          <p:cNvSpPr/>
          <p:nvPr/>
        </p:nvSpPr>
        <p:spPr>
          <a:xfrm>
            <a:off x="1169035" y="2096135"/>
            <a:ext cx="4624705" cy="675640"/>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Forms Overview</a:t>
            </a:r>
            <a:endParaRPr lang="en-US" sz="1600" dirty="0"/>
          </a:p>
        </p:txBody>
      </p:sp>
      <p:sp>
        <p:nvSpPr>
          <p:cNvPr id="32" name="Text 28"/>
          <p:cNvSpPr/>
          <p:nvPr/>
        </p:nvSpPr>
        <p:spPr>
          <a:xfrm>
            <a:off x="1205865" y="2495550"/>
            <a:ext cx="4624705" cy="1568450"/>
          </a:xfrm>
          <a:prstGeom prst="rect">
            <a:avLst/>
          </a:prstGeom>
          <a:noFill/>
          <a:ln/>
        </p:spPr>
        <p:txBody>
          <a:bodyPr wrap="square" lIns="91440" tIns="45720" rIns="91440" bIns="45720" rtlCol="0" anchor="t">
            <a:spAutoFit/>
          </a:bodyPr>
          <a:lstStyle/>
          <a:p>
            <a:pPr>
              <a:lnSpc>
                <a:spcPct val="100000"/>
              </a:lnSpc>
            </a:pPr>
            <a:r>
              <a:rPr lang="en-US" sz="1600" dirty="0">
                <a:solidFill>
                  <a:srgbClr val="606C9A"/>
                </a:solidFill>
                <a:latin typeface="MiSans" pitchFamily="34" charset="0"/>
                <a:ea typeface="MiSans" pitchFamily="34" charset="-122"/>
                <a:cs typeface="MiSans" pitchFamily="34" charset="-120"/>
              </a:rPr>
              <a:t>Introduce Django forms as a way to handle user input. Highlight forms.Form for custom forms and forms.ModelForm for forms tied to models, emphasizing reduced boilerplate code and seamless model integration.</a:t>
            </a:r>
            <a:endParaRPr lang="en-US" sz="1600" dirty="0"/>
          </a:p>
        </p:txBody>
      </p:sp>
      <p:sp>
        <p:nvSpPr>
          <p:cNvPr id="33" name="Text 29"/>
          <p:cNvSpPr/>
          <p:nvPr/>
        </p:nvSpPr>
        <p:spPr>
          <a:xfrm>
            <a:off x="1169035" y="4347845"/>
            <a:ext cx="4624705" cy="675640"/>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Demo ContactForm</a:t>
            </a:r>
            <a:endParaRPr lang="en-US" sz="1600" dirty="0"/>
          </a:p>
        </p:txBody>
      </p:sp>
      <p:sp>
        <p:nvSpPr>
          <p:cNvPr id="34" name="Text 30"/>
          <p:cNvSpPr/>
          <p:nvPr/>
        </p:nvSpPr>
        <p:spPr>
          <a:xfrm>
            <a:off x="1205865" y="4747260"/>
            <a:ext cx="4624705" cy="1568450"/>
          </a:xfrm>
          <a:prstGeom prst="rect">
            <a:avLst/>
          </a:prstGeom>
          <a:noFill/>
          <a:ln/>
        </p:spPr>
        <p:txBody>
          <a:bodyPr wrap="square" lIns="91440" tIns="45720" rIns="91440" bIns="45720" rtlCol="0" anchor="t">
            <a:spAutoFit/>
          </a:bodyPr>
          <a:lstStyle/>
          <a:p>
            <a:pPr>
              <a:lnSpc>
                <a:spcPct val="100000"/>
              </a:lnSpc>
            </a:pPr>
            <a:r>
              <a:rPr lang="en-US" sz="1600" dirty="0">
                <a:solidFill>
                  <a:srgbClr val="606C9A"/>
                </a:solidFill>
                <a:latin typeface="MiSans" pitchFamily="34" charset="0"/>
                <a:ea typeface="MiSans" pitchFamily="34" charset="-122"/>
                <a:cs typeface="MiSans" pitchFamily="34" charset="-120"/>
              </a:rPr>
              <a:t>Live-demo a simple ContactForm using forms.Form. Explain how fields like CharField and EmailField work, and show how to render this form in a template to collect user input.</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gradFill flip="none" rotWithShape="0">
          <a:gsLst>
            <a:gs pos="0">
              <a:srgbClr val="D8E1FD"/>
            </a:gs>
            <a:gs pos="14000">
              <a:srgbClr val="C7D5FC"/>
            </a:gs>
            <a:gs pos="44000">
              <a:srgbClr val="FFF8DF"/>
            </a:gs>
            <a:gs pos="100000">
              <a:srgbClr val="D8E1FD"/>
            </a:gs>
          </a:gsLst>
          <a:lin ang="3000000" scaled="1"/>
        </a:gradFill>
        <a:effectLst/>
      </p:bgPr>
    </p:bg>
    <p:spTree>
      <p:nvGrpSpPr>
        <p:cNvPr id="1" name=""/>
        <p:cNvGrpSpPr/>
        <p:nvPr/>
      </p:nvGrpSpPr>
      <p:grpSpPr>
        <a:xfrm>
          <a:off x="0" y="0"/>
          <a:ext cx="0" cy="0"/>
          <a:chOff x="0" y="0"/>
          <a:chExt cx="0" cy="0"/>
        </a:xfrm>
      </p:grpSpPr>
      <p:sp>
        <p:nvSpPr>
          <p:cNvPr id="2" name="Shape 0"/>
          <p:cNvSpPr/>
          <p:nvPr/>
        </p:nvSpPr>
        <p:spPr>
          <a:xfrm>
            <a:off x="7315833" y="465368"/>
            <a:ext cx="133350" cy="137160"/>
          </a:xfrm>
          <a:prstGeom prst="ellipse">
            <a:avLst/>
          </a:prstGeom>
          <a:solidFill>
            <a:srgbClr val="FFFFFF"/>
          </a:solidFill>
          <a:ln/>
        </p:spPr>
      </p:sp>
      <p:sp>
        <p:nvSpPr>
          <p:cNvPr id="3" name="Text 1"/>
          <p:cNvSpPr/>
          <p:nvPr/>
        </p:nvSpPr>
        <p:spPr>
          <a:xfrm>
            <a:off x="7315833" y="4653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7515858" y="465368"/>
            <a:ext cx="133350" cy="137160"/>
          </a:xfrm>
          <a:prstGeom prst="ellipse">
            <a:avLst/>
          </a:prstGeom>
          <a:solidFill>
            <a:srgbClr val="FFFFFF"/>
          </a:solidFill>
          <a:ln/>
        </p:spPr>
      </p:sp>
      <p:sp>
        <p:nvSpPr>
          <p:cNvPr id="5" name="Text 3"/>
          <p:cNvSpPr/>
          <p:nvPr/>
        </p:nvSpPr>
        <p:spPr>
          <a:xfrm>
            <a:off x="7515858" y="4653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7715883" y="465368"/>
            <a:ext cx="133350" cy="137160"/>
          </a:xfrm>
          <a:prstGeom prst="ellipse">
            <a:avLst/>
          </a:prstGeom>
          <a:solidFill>
            <a:srgbClr val="FFFFFF"/>
          </a:solidFill>
          <a:ln/>
        </p:spPr>
      </p:sp>
      <p:sp>
        <p:nvSpPr>
          <p:cNvPr id="7" name="Text 5"/>
          <p:cNvSpPr/>
          <p:nvPr/>
        </p:nvSpPr>
        <p:spPr>
          <a:xfrm>
            <a:off x="7715883" y="4653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7915908" y="465368"/>
            <a:ext cx="133350" cy="137160"/>
          </a:xfrm>
          <a:prstGeom prst="ellipse">
            <a:avLst/>
          </a:prstGeom>
          <a:solidFill>
            <a:srgbClr val="FFFFFF"/>
          </a:solidFill>
          <a:ln/>
        </p:spPr>
      </p:sp>
      <p:sp>
        <p:nvSpPr>
          <p:cNvPr id="9" name="Text 7"/>
          <p:cNvSpPr/>
          <p:nvPr/>
        </p:nvSpPr>
        <p:spPr>
          <a:xfrm>
            <a:off x="7915908" y="4653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7108189" y="1198794"/>
            <a:ext cx="133350" cy="137160"/>
          </a:xfrm>
          <a:prstGeom prst="ellipse">
            <a:avLst/>
          </a:prstGeom>
          <a:solidFill>
            <a:srgbClr val="FFFFFF"/>
          </a:solidFill>
          <a:ln/>
        </p:spPr>
      </p:sp>
      <p:sp>
        <p:nvSpPr>
          <p:cNvPr id="11" name="Text 9"/>
          <p:cNvSpPr/>
          <p:nvPr/>
        </p:nvSpPr>
        <p:spPr>
          <a:xfrm>
            <a:off x="7108189" y="119879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7108189" y="998768"/>
            <a:ext cx="133350" cy="137160"/>
          </a:xfrm>
          <a:prstGeom prst="ellipse">
            <a:avLst/>
          </a:prstGeom>
          <a:solidFill>
            <a:srgbClr val="FFFFFF"/>
          </a:solidFill>
          <a:ln/>
        </p:spPr>
      </p:sp>
      <p:sp>
        <p:nvSpPr>
          <p:cNvPr id="13" name="Text 11"/>
          <p:cNvSpPr/>
          <p:nvPr/>
        </p:nvSpPr>
        <p:spPr>
          <a:xfrm>
            <a:off x="7108189" y="9987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7108189" y="798743"/>
            <a:ext cx="133350" cy="137160"/>
          </a:xfrm>
          <a:prstGeom prst="ellipse">
            <a:avLst/>
          </a:prstGeom>
          <a:solidFill>
            <a:srgbClr val="FFFFFF"/>
          </a:solidFill>
          <a:ln/>
        </p:spPr>
      </p:sp>
      <p:sp>
        <p:nvSpPr>
          <p:cNvPr id="15" name="Text 13"/>
          <p:cNvSpPr/>
          <p:nvPr/>
        </p:nvSpPr>
        <p:spPr>
          <a:xfrm>
            <a:off x="7108189" y="79874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7108189" y="598719"/>
            <a:ext cx="133350" cy="137160"/>
          </a:xfrm>
          <a:prstGeom prst="ellipse">
            <a:avLst/>
          </a:prstGeom>
          <a:solidFill>
            <a:srgbClr val="FFFFFF"/>
          </a:solidFill>
          <a:ln/>
        </p:spPr>
      </p:sp>
      <p:sp>
        <p:nvSpPr>
          <p:cNvPr id="17" name="Text 15"/>
          <p:cNvSpPr/>
          <p:nvPr/>
        </p:nvSpPr>
        <p:spPr>
          <a:xfrm>
            <a:off x="7108189" y="59871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7364095" y="681990"/>
            <a:ext cx="3831590" cy="1950085"/>
          </a:xfrm>
          <a:prstGeom prst="rect">
            <a:avLst/>
          </a:prstGeom>
          <a:noFill/>
          <a:ln/>
        </p:spPr>
        <p:txBody>
          <a:bodyPr wrap="square" lIns="91440" tIns="45720" rIns="91440" bIns="45720" rtlCol="0" anchor="t"/>
          <a:lstStyle/>
          <a:p>
            <a:pPr algn="just">
              <a:lnSpc>
                <a:spcPct val="100000"/>
              </a:lnSpc>
            </a:pPr>
            <a:r>
              <a:rPr lang="en-US" sz="2400" dirty="0">
                <a:solidFill>
                  <a:srgbClr val="606C9A"/>
                </a:solidFill>
                <a:latin typeface="MiSans" pitchFamily="34" charset="0"/>
                <a:ea typeface="MiSans" pitchFamily="34" charset="-122"/>
                <a:cs typeface="MiSans" pitchFamily="34" charset="-120"/>
              </a:rPr>
              <a:t>View Handling Mechanics</a:t>
            </a:r>
            <a:endParaRPr lang="en-US" sz="1600" dirty="0"/>
          </a:p>
        </p:txBody>
      </p:sp>
      <p:sp>
        <p:nvSpPr>
          <p:cNvPr id="19" name="Shape 17"/>
          <p:cNvSpPr/>
          <p:nvPr/>
        </p:nvSpPr>
        <p:spPr>
          <a:xfrm>
            <a:off x="3281620" y="2525339"/>
            <a:ext cx="200024" cy="212992"/>
          </a:xfrm>
          <a:prstGeom prst="ellipse">
            <a:avLst/>
          </a:prstGeom>
          <a:solidFill>
            <a:srgbClr val="000000">
              <a:alpha val="0"/>
            </a:srgbClr>
          </a:solidFill>
          <a:ln w="41275">
            <a:solidFill>
              <a:srgbClr val="FFFFFF"/>
            </a:solidFill>
            <a:prstDash val="solid"/>
          </a:ln>
        </p:spPr>
      </p:sp>
      <p:sp>
        <p:nvSpPr>
          <p:cNvPr id="20" name="Text 18"/>
          <p:cNvSpPr/>
          <p:nvPr/>
        </p:nvSpPr>
        <p:spPr>
          <a:xfrm>
            <a:off x="3281620" y="2525339"/>
            <a:ext cx="200024"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3348410" y="2565877"/>
            <a:ext cx="120259" cy="131914"/>
          </a:xfrm>
          <a:prstGeom prst="ellipse">
            <a:avLst/>
          </a:prstGeom>
          <a:solidFill>
            <a:srgbClr val="C1CEF6"/>
          </a:solidFill>
          <a:ln/>
        </p:spPr>
      </p:sp>
      <p:sp>
        <p:nvSpPr>
          <p:cNvPr id="22" name="Text 20"/>
          <p:cNvSpPr/>
          <p:nvPr/>
        </p:nvSpPr>
        <p:spPr>
          <a:xfrm>
            <a:off x="3348410" y="2565877"/>
            <a:ext cx="120259"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a:off x="7435389" y="2522765"/>
            <a:ext cx="228803" cy="212992"/>
          </a:xfrm>
          <a:prstGeom prst="ellipse">
            <a:avLst/>
          </a:prstGeom>
          <a:solidFill>
            <a:srgbClr val="000000">
              <a:alpha val="0"/>
            </a:srgbClr>
          </a:solidFill>
          <a:ln w="41275">
            <a:solidFill>
              <a:srgbClr val="FFFFFF"/>
            </a:solidFill>
            <a:prstDash val="solid"/>
          </a:ln>
        </p:spPr>
      </p:sp>
      <p:sp>
        <p:nvSpPr>
          <p:cNvPr id="24" name="Text 22"/>
          <p:cNvSpPr/>
          <p:nvPr/>
        </p:nvSpPr>
        <p:spPr>
          <a:xfrm>
            <a:off x="7435389" y="2522765"/>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a:off x="7511788" y="2563303"/>
            <a:ext cx="137562" cy="131914"/>
          </a:xfrm>
          <a:prstGeom prst="ellipse">
            <a:avLst/>
          </a:prstGeom>
          <a:solidFill>
            <a:srgbClr val="C1CEF6"/>
          </a:solidFill>
          <a:ln/>
        </p:spPr>
      </p:sp>
      <p:sp>
        <p:nvSpPr>
          <p:cNvPr id="26" name="Text 24"/>
          <p:cNvSpPr/>
          <p:nvPr/>
        </p:nvSpPr>
        <p:spPr>
          <a:xfrm>
            <a:off x="7511788" y="2563303"/>
            <a:ext cx="137562" cy="131914"/>
          </a:xfrm>
          <a:prstGeom prst="rect">
            <a:avLst/>
          </a:prstGeom>
          <a:noFill/>
          <a:ln/>
        </p:spPr>
        <p:txBody>
          <a:bodyPr wrap="square" lIns="45720" tIns="91440" rIns="91440" bIns="45720" rtlCol="0" anchor="ctr"/>
          <a:lstStyle/>
          <a:p>
            <a:pPr>
              <a:lnSpc>
                <a:spcPct val="100000"/>
              </a:lnSpc>
            </a:pPr>
            <a:endParaRPr lang="en-US" sz="1600" dirty="0"/>
          </a:p>
        </p:txBody>
      </p:sp>
      <p:pic>
        <p:nvPicPr>
          <p:cNvPr id="27" name="Image 0" descr="https://kimi-img.moonshot.cn/pub/slides/slides_tmpl/image/25-08-27-20:04:46-d2nf8nh8bjvh7rlj0av0.jpeg"/>
          <p:cNvPicPr>
            <a:picLocks noChangeAspect="1"/>
          </p:cNvPicPr>
          <p:nvPr/>
        </p:nvPicPr>
        <p:blipFill>
          <a:blip r:embed="rId3"/>
          <a:stretch>
            <a:fillRect/>
          </a:stretch>
        </p:blipFill>
        <p:spPr>
          <a:xfrm>
            <a:off x="-41234" y="21455"/>
            <a:ext cx="3039979" cy="2192535"/>
          </a:xfrm>
          <a:prstGeom prst="rect">
            <a:avLst/>
          </a:prstGeom>
        </p:spPr>
      </p:pic>
      <p:pic>
        <p:nvPicPr>
          <p:cNvPr id="28" name="Image 1" descr="https://kimi-img.moonshot.cn/pub/slides/slides_tmpl/image/25-08-27-20:04:47-d2nf8np8bjvh7rlj0b00.jpeg"/>
          <p:cNvPicPr>
            <a:picLocks noChangeAspect="1"/>
          </p:cNvPicPr>
          <p:nvPr/>
        </p:nvPicPr>
        <p:blipFill>
          <a:blip r:embed="rId4"/>
          <a:stretch>
            <a:fillRect/>
          </a:stretch>
        </p:blipFill>
        <p:spPr>
          <a:xfrm>
            <a:off x="0" y="2346909"/>
            <a:ext cx="3039978" cy="2060067"/>
          </a:xfrm>
          <a:prstGeom prst="rect">
            <a:avLst/>
          </a:prstGeom>
        </p:spPr>
      </p:pic>
      <p:pic>
        <p:nvPicPr>
          <p:cNvPr id="29" name="Image 2" descr="https://kimi-img.moonshot.cn/pub/slides/slides_tmpl/image/25-08-27-20:04:47-d2nf8np8bjvh7rlj0b10.jpeg"/>
          <p:cNvPicPr>
            <a:picLocks noChangeAspect="1"/>
          </p:cNvPicPr>
          <p:nvPr/>
        </p:nvPicPr>
        <p:blipFill>
          <a:blip r:embed="rId5"/>
          <a:stretch>
            <a:fillRect/>
          </a:stretch>
        </p:blipFill>
        <p:spPr>
          <a:xfrm>
            <a:off x="3149358" y="43920"/>
            <a:ext cx="3541163" cy="2192535"/>
          </a:xfrm>
          <a:prstGeom prst="rect">
            <a:avLst/>
          </a:prstGeom>
        </p:spPr>
      </p:pic>
      <p:sp>
        <p:nvSpPr>
          <p:cNvPr id="30" name="Shape 25"/>
          <p:cNvSpPr/>
          <p:nvPr/>
        </p:nvSpPr>
        <p:spPr>
          <a:xfrm>
            <a:off x="490795" y="4717359"/>
            <a:ext cx="200024" cy="212992"/>
          </a:xfrm>
          <a:prstGeom prst="ellipse">
            <a:avLst/>
          </a:prstGeom>
          <a:solidFill>
            <a:srgbClr val="000000">
              <a:alpha val="0"/>
            </a:srgbClr>
          </a:solidFill>
          <a:ln w="41275">
            <a:solidFill>
              <a:srgbClr val="FFFFFF"/>
            </a:solidFill>
            <a:prstDash val="solid"/>
          </a:ln>
        </p:spPr>
      </p:sp>
      <p:sp>
        <p:nvSpPr>
          <p:cNvPr id="31" name="Text 26"/>
          <p:cNvSpPr/>
          <p:nvPr/>
        </p:nvSpPr>
        <p:spPr>
          <a:xfrm>
            <a:off x="490795" y="4717359"/>
            <a:ext cx="200024"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32" name="Shape 27"/>
          <p:cNvSpPr/>
          <p:nvPr/>
        </p:nvSpPr>
        <p:spPr>
          <a:xfrm>
            <a:off x="557585" y="4757897"/>
            <a:ext cx="120259" cy="131914"/>
          </a:xfrm>
          <a:prstGeom prst="ellipse">
            <a:avLst/>
          </a:prstGeom>
          <a:solidFill>
            <a:srgbClr val="C1CEF6"/>
          </a:solidFill>
          <a:ln/>
        </p:spPr>
      </p:sp>
      <p:sp>
        <p:nvSpPr>
          <p:cNvPr id="33" name="Text 28"/>
          <p:cNvSpPr/>
          <p:nvPr/>
        </p:nvSpPr>
        <p:spPr>
          <a:xfrm>
            <a:off x="557585" y="4757897"/>
            <a:ext cx="120259"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29"/>
          <p:cNvSpPr/>
          <p:nvPr/>
        </p:nvSpPr>
        <p:spPr>
          <a:xfrm>
            <a:off x="6246034" y="4735740"/>
            <a:ext cx="228803" cy="212992"/>
          </a:xfrm>
          <a:prstGeom prst="ellipse">
            <a:avLst/>
          </a:prstGeom>
          <a:solidFill>
            <a:srgbClr val="000000">
              <a:alpha val="0"/>
            </a:srgbClr>
          </a:solidFill>
          <a:ln w="41275">
            <a:solidFill>
              <a:srgbClr val="FFFFFF"/>
            </a:solidFill>
            <a:prstDash val="solid"/>
          </a:ln>
        </p:spPr>
      </p:sp>
      <p:sp>
        <p:nvSpPr>
          <p:cNvPr id="35" name="Text 30"/>
          <p:cNvSpPr/>
          <p:nvPr/>
        </p:nvSpPr>
        <p:spPr>
          <a:xfrm>
            <a:off x="6246034" y="4735740"/>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1"/>
          <p:cNvSpPr/>
          <p:nvPr/>
        </p:nvSpPr>
        <p:spPr>
          <a:xfrm>
            <a:off x="6322433" y="4776278"/>
            <a:ext cx="137562" cy="131914"/>
          </a:xfrm>
          <a:prstGeom prst="ellipse">
            <a:avLst/>
          </a:prstGeom>
          <a:solidFill>
            <a:srgbClr val="C1CEF6"/>
          </a:solidFill>
          <a:ln/>
        </p:spPr>
      </p:sp>
      <p:sp>
        <p:nvSpPr>
          <p:cNvPr id="37" name="Text 32"/>
          <p:cNvSpPr/>
          <p:nvPr/>
        </p:nvSpPr>
        <p:spPr>
          <a:xfrm>
            <a:off x="6322433" y="4776278"/>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38" name="Text 33"/>
          <p:cNvSpPr/>
          <p:nvPr/>
        </p:nvSpPr>
        <p:spPr>
          <a:xfrm>
            <a:off x="3490595" y="2441575"/>
            <a:ext cx="3649980" cy="675640"/>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Request Method Check</a:t>
            </a:r>
            <a:endParaRPr lang="en-US" sz="1600" dirty="0"/>
          </a:p>
        </p:txBody>
      </p:sp>
      <p:sp>
        <p:nvSpPr>
          <p:cNvPr id="39" name="Text 34"/>
          <p:cNvSpPr/>
          <p:nvPr/>
        </p:nvSpPr>
        <p:spPr>
          <a:xfrm>
            <a:off x="3509645" y="2930208"/>
            <a:ext cx="3696335" cy="1383665"/>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Explain how to use request.method to distinguish between GET and POST requests in views. Show how to serve an empty form on GET and process form data on POST.</a:t>
            </a:r>
            <a:endParaRPr lang="en-US" sz="1600" dirty="0"/>
          </a:p>
        </p:txBody>
      </p:sp>
      <p:sp>
        <p:nvSpPr>
          <p:cNvPr id="40" name="Text 35"/>
          <p:cNvSpPr/>
          <p:nvPr/>
        </p:nvSpPr>
        <p:spPr>
          <a:xfrm>
            <a:off x="699770" y="4633595"/>
            <a:ext cx="4378325" cy="675640"/>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Form Validation</a:t>
            </a:r>
            <a:endParaRPr lang="en-US" sz="1600" dirty="0"/>
          </a:p>
        </p:txBody>
      </p:sp>
      <p:sp>
        <p:nvSpPr>
          <p:cNvPr id="41" name="Text 36"/>
          <p:cNvSpPr/>
          <p:nvPr/>
        </p:nvSpPr>
        <p:spPr>
          <a:xfrm>
            <a:off x="718820" y="5039995"/>
            <a:ext cx="4378960" cy="1168400"/>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Demonstrate form.is_valid() to validate user input. Explain how to access safe data via form.cleaned_data after validation, ensuring only sanitized data is processed.</a:t>
            </a:r>
            <a:endParaRPr lang="en-US" sz="1600" dirty="0"/>
          </a:p>
        </p:txBody>
      </p:sp>
      <p:sp>
        <p:nvSpPr>
          <p:cNvPr id="42" name="Text 37"/>
          <p:cNvSpPr/>
          <p:nvPr/>
        </p:nvSpPr>
        <p:spPr>
          <a:xfrm>
            <a:off x="7723505" y="2443480"/>
            <a:ext cx="4273550" cy="675640"/>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Error Handling</a:t>
            </a:r>
            <a:endParaRPr lang="en-US" sz="1600" dirty="0"/>
          </a:p>
        </p:txBody>
      </p:sp>
      <p:sp>
        <p:nvSpPr>
          <p:cNvPr id="43" name="Text 38"/>
          <p:cNvSpPr/>
          <p:nvPr/>
        </p:nvSpPr>
        <p:spPr>
          <a:xfrm>
            <a:off x="7734935" y="2929573"/>
            <a:ext cx="3825240" cy="1383665"/>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Show how to handle form errors by re-rendering the form with error messages. Emphasize the importance of providing clear feedback to users when their input fails validation.</a:t>
            </a:r>
            <a:endParaRPr lang="en-US" sz="1600" dirty="0"/>
          </a:p>
        </p:txBody>
      </p:sp>
      <p:sp>
        <p:nvSpPr>
          <p:cNvPr id="44" name="Text 39"/>
          <p:cNvSpPr/>
          <p:nvPr/>
        </p:nvSpPr>
        <p:spPr>
          <a:xfrm>
            <a:off x="6534150" y="4656455"/>
            <a:ext cx="5025390" cy="675640"/>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CSRF Protection</a:t>
            </a:r>
            <a:endParaRPr lang="en-US" sz="1600" dirty="0"/>
          </a:p>
        </p:txBody>
      </p:sp>
      <p:sp>
        <p:nvSpPr>
          <p:cNvPr id="45" name="Text 40"/>
          <p:cNvSpPr/>
          <p:nvPr/>
        </p:nvSpPr>
        <p:spPr>
          <a:xfrm>
            <a:off x="6534150" y="5039360"/>
            <a:ext cx="5026025" cy="1168400"/>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Highlight the necessity of {% csrf_token %} in forms to protect against Cross-Site Request Forgery attacks, ensuring secure form submissions.</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D8E1FD"/>
        </a:solidFill>
        <a:effectLst/>
      </p:bgPr>
    </p:bg>
    <p:spTree>
      <p:nvGrpSpPr>
        <p:cNvPr id="1" name=""/>
        <p:cNvGrpSpPr/>
        <p:nvPr/>
      </p:nvGrpSpPr>
      <p:grpSpPr>
        <a:xfrm>
          <a:off x="0" y="0"/>
          <a:ext cx="0" cy="0"/>
          <a:chOff x="0" y="0"/>
          <a:chExt cx="0" cy="0"/>
        </a:xfrm>
      </p:grpSpPr>
      <p:pic>
        <p:nvPicPr>
          <p:cNvPr id="2" name="Image 0" descr="https://kimi-img.moonshot.cn/pub/slides/slides_tmpl/image/25-08-27-20:04:39-d2nf8lp8bjvh7rlj0ahg.jpeg"/>
          <p:cNvPicPr>
            <a:picLocks noChangeAspect="1"/>
          </p:cNvPicPr>
          <p:nvPr/>
        </p:nvPicPr>
        <p:blipFill>
          <a:blip r:embed="rId3"/>
          <a:stretch>
            <a:fillRect/>
          </a:stretch>
        </p:blipFill>
        <p:spPr>
          <a:xfrm flipH="1">
            <a:off x="775381" y="764053"/>
            <a:ext cx="11416619" cy="6020104"/>
          </a:xfrm>
          <a:prstGeom prst="rect">
            <a:avLst/>
          </a:prstGeom>
        </p:spPr>
      </p:pic>
      <p:sp>
        <p:nvSpPr>
          <p:cNvPr id="3" name="Shape 0"/>
          <p:cNvSpPr/>
          <p:nvPr/>
        </p:nvSpPr>
        <p:spPr>
          <a:xfrm>
            <a:off x="763270" y="363523"/>
            <a:ext cx="133350" cy="137160"/>
          </a:xfrm>
          <a:prstGeom prst="ellipse">
            <a:avLst/>
          </a:prstGeom>
          <a:solidFill>
            <a:srgbClr val="FFFFFF"/>
          </a:solidFill>
          <a:ln/>
        </p:spPr>
      </p:sp>
      <p:sp>
        <p:nvSpPr>
          <p:cNvPr id="4" name="Text 1"/>
          <p:cNvSpPr/>
          <p:nvPr/>
        </p:nvSpPr>
        <p:spPr>
          <a:xfrm>
            <a:off x="763270" y="3635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963295" y="363523"/>
            <a:ext cx="133350" cy="137160"/>
          </a:xfrm>
          <a:prstGeom prst="ellipse">
            <a:avLst/>
          </a:prstGeom>
          <a:solidFill>
            <a:srgbClr val="FFFFFF"/>
          </a:solidFill>
          <a:ln/>
        </p:spPr>
      </p:sp>
      <p:sp>
        <p:nvSpPr>
          <p:cNvPr id="6" name="Text 3"/>
          <p:cNvSpPr/>
          <p:nvPr/>
        </p:nvSpPr>
        <p:spPr>
          <a:xfrm>
            <a:off x="963295" y="3635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1163320" y="363523"/>
            <a:ext cx="133350" cy="137160"/>
          </a:xfrm>
          <a:prstGeom prst="ellipse">
            <a:avLst/>
          </a:prstGeom>
          <a:solidFill>
            <a:srgbClr val="FFFFFF"/>
          </a:solidFill>
          <a:ln/>
        </p:spPr>
      </p:sp>
      <p:sp>
        <p:nvSpPr>
          <p:cNvPr id="8" name="Text 5"/>
          <p:cNvSpPr/>
          <p:nvPr/>
        </p:nvSpPr>
        <p:spPr>
          <a:xfrm>
            <a:off x="1163320" y="3635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363345" y="363523"/>
            <a:ext cx="133350" cy="137160"/>
          </a:xfrm>
          <a:prstGeom prst="ellipse">
            <a:avLst/>
          </a:prstGeom>
          <a:solidFill>
            <a:srgbClr val="FFFFFF"/>
          </a:solidFill>
          <a:ln/>
        </p:spPr>
      </p:sp>
      <p:sp>
        <p:nvSpPr>
          <p:cNvPr id="10" name="Text 7"/>
          <p:cNvSpPr/>
          <p:nvPr/>
        </p:nvSpPr>
        <p:spPr>
          <a:xfrm>
            <a:off x="1363345" y="3635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563370" y="363523"/>
            <a:ext cx="133350" cy="137160"/>
          </a:xfrm>
          <a:prstGeom prst="ellipse">
            <a:avLst/>
          </a:prstGeom>
          <a:solidFill>
            <a:srgbClr val="FFFFFF"/>
          </a:solidFill>
          <a:ln/>
        </p:spPr>
      </p:sp>
      <p:sp>
        <p:nvSpPr>
          <p:cNvPr id="12" name="Text 9"/>
          <p:cNvSpPr/>
          <p:nvPr/>
        </p:nvSpPr>
        <p:spPr>
          <a:xfrm>
            <a:off x="1563370" y="3635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763395" y="363523"/>
            <a:ext cx="133350" cy="137160"/>
          </a:xfrm>
          <a:prstGeom prst="ellipse">
            <a:avLst/>
          </a:prstGeom>
          <a:solidFill>
            <a:srgbClr val="FFFFFF"/>
          </a:solidFill>
          <a:ln/>
        </p:spPr>
      </p:sp>
      <p:sp>
        <p:nvSpPr>
          <p:cNvPr id="14" name="Text 11"/>
          <p:cNvSpPr/>
          <p:nvPr/>
        </p:nvSpPr>
        <p:spPr>
          <a:xfrm>
            <a:off x="1763395" y="3635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1963420" y="363523"/>
            <a:ext cx="133350" cy="137160"/>
          </a:xfrm>
          <a:prstGeom prst="ellipse">
            <a:avLst/>
          </a:prstGeom>
          <a:solidFill>
            <a:srgbClr val="FFFFFF"/>
          </a:solidFill>
          <a:ln/>
        </p:spPr>
      </p:sp>
      <p:sp>
        <p:nvSpPr>
          <p:cNvPr id="16" name="Text 13"/>
          <p:cNvSpPr/>
          <p:nvPr/>
        </p:nvSpPr>
        <p:spPr>
          <a:xfrm>
            <a:off x="1963420" y="3635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2163445" y="363523"/>
            <a:ext cx="133350" cy="137160"/>
          </a:xfrm>
          <a:prstGeom prst="ellipse">
            <a:avLst/>
          </a:prstGeom>
          <a:solidFill>
            <a:srgbClr val="FFFFFF"/>
          </a:solidFill>
          <a:ln/>
        </p:spPr>
      </p:sp>
      <p:sp>
        <p:nvSpPr>
          <p:cNvPr id="18" name="Text 15"/>
          <p:cNvSpPr/>
          <p:nvPr/>
        </p:nvSpPr>
        <p:spPr>
          <a:xfrm>
            <a:off x="2163445" y="3635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3576320" y="3007360"/>
            <a:ext cx="8615680" cy="3827983"/>
          </a:xfrm>
          <a:prstGeom prst="snipRoundRect">
            <a:avLst>
              <a:gd name="adj1" fmla="val 16667"/>
              <a:gd name="adj2" fmla="val 16667"/>
            </a:avLst>
          </a:prstGeom>
          <a:solidFill>
            <a:srgbClr val="FFF2C6"/>
          </a:solidFill>
          <a:ln/>
        </p:spPr>
      </p:sp>
      <p:sp>
        <p:nvSpPr>
          <p:cNvPr id="20" name="Text 17"/>
          <p:cNvSpPr/>
          <p:nvPr/>
        </p:nvSpPr>
        <p:spPr>
          <a:xfrm>
            <a:off x="3576320" y="3007360"/>
            <a:ext cx="8615680" cy="3827983"/>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8"/>
          <p:cNvSpPr/>
          <p:nvPr/>
        </p:nvSpPr>
        <p:spPr>
          <a:xfrm>
            <a:off x="4273339" y="3433631"/>
            <a:ext cx="133350" cy="137160"/>
          </a:xfrm>
          <a:prstGeom prst="ellipse">
            <a:avLst/>
          </a:prstGeom>
          <a:solidFill>
            <a:srgbClr val="FFFFFF"/>
          </a:solidFill>
          <a:ln/>
        </p:spPr>
      </p:sp>
      <p:sp>
        <p:nvSpPr>
          <p:cNvPr id="22" name="Text 19"/>
          <p:cNvSpPr/>
          <p:nvPr/>
        </p:nvSpPr>
        <p:spPr>
          <a:xfrm>
            <a:off x="4273339" y="343363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0"/>
          <p:cNvSpPr/>
          <p:nvPr/>
        </p:nvSpPr>
        <p:spPr>
          <a:xfrm>
            <a:off x="4473364" y="3433631"/>
            <a:ext cx="133350" cy="137160"/>
          </a:xfrm>
          <a:prstGeom prst="ellipse">
            <a:avLst/>
          </a:prstGeom>
          <a:solidFill>
            <a:srgbClr val="FFFFFF"/>
          </a:solidFill>
          <a:ln/>
        </p:spPr>
      </p:sp>
      <p:sp>
        <p:nvSpPr>
          <p:cNvPr id="24" name="Text 21"/>
          <p:cNvSpPr/>
          <p:nvPr/>
        </p:nvSpPr>
        <p:spPr>
          <a:xfrm>
            <a:off x="4473364" y="343363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2"/>
          <p:cNvSpPr/>
          <p:nvPr/>
        </p:nvSpPr>
        <p:spPr>
          <a:xfrm>
            <a:off x="4673389" y="3433631"/>
            <a:ext cx="133350" cy="137160"/>
          </a:xfrm>
          <a:prstGeom prst="ellipse">
            <a:avLst/>
          </a:prstGeom>
          <a:solidFill>
            <a:srgbClr val="FFFFFF"/>
          </a:solidFill>
          <a:ln/>
        </p:spPr>
      </p:sp>
      <p:sp>
        <p:nvSpPr>
          <p:cNvPr id="26" name="Text 23"/>
          <p:cNvSpPr/>
          <p:nvPr/>
        </p:nvSpPr>
        <p:spPr>
          <a:xfrm>
            <a:off x="4673389" y="343363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4"/>
          <p:cNvSpPr/>
          <p:nvPr/>
        </p:nvSpPr>
        <p:spPr>
          <a:xfrm>
            <a:off x="4873414" y="3433631"/>
            <a:ext cx="133350" cy="137160"/>
          </a:xfrm>
          <a:prstGeom prst="ellipse">
            <a:avLst/>
          </a:prstGeom>
          <a:solidFill>
            <a:srgbClr val="FFFFFF"/>
          </a:solidFill>
          <a:ln/>
        </p:spPr>
      </p:sp>
      <p:sp>
        <p:nvSpPr>
          <p:cNvPr id="28" name="Text 25"/>
          <p:cNvSpPr/>
          <p:nvPr/>
        </p:nvSpPr>
        <p:spPr>
          <a:xfrm>
            <a:off x="4873414" y="343363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6"/>
          <p:cNvSpPr/>
          <p:nvPr/>
        </p:nvSpPr>
        <p:spPr>
          <a:xfrm>
            <a:off x="4069976" y="4174154"/>
            <a:ext cx="133350" cy="137160"/>
          </a:xfrm>
          <a:prstGeom prst="ellipse">
            <a:avLst/>
          </a:prstGeom>
          <a:solidFill>
            <a:srgbClr val="FFFFFF"/>
          </a:solidFill>
          <a:ln/>
        </p:spPr>
      </p:sp>
      <p:sp>
        <p:nvSpPr>
          <p:cNvPr id="30" name="Text 27"/>
          <p:cNvSpPr/>
          <p:nvPr/>
        </p:nvSpPr>
        <p:spPr>
          <a:xfrm>
            <a:off x="4069976" y="417415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Shape 28"/>
          <p:cNvSpPr/>
          <p:nvPr/>
        </p:nvSpPr>
        <p:spPr>
          <a:xfrm>
            <a:off x="4069976" y="3974129"/>
            <a:ext cx="133350" cy="137160"/>
          </a:xfrm>
          <a:prstGeom prst="ellipse">
            <a:avLst/>
          </a:prstGeom>
          <a:solidFill>
            <a:srgbClr val="FFFFFF"/>
          </a:solidFill>
          <a:ln/>
        </p:spPr>
      </p:sp>
      <p:sp>
        <p:nvSpPr>
          <p:cNvPr id="32" name="Text 29"/>
          <p:cNvSpPr/>
          <p:nvPr/>
        </p:nvSpPr>
        <p:spPr>
          <a:xfrm>
            <a:off x="4069976" y="397412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3" name="Shape 30"/>
          <p:cNvSpPr/>
          <p:nvPr/>
        </p:nvSpPr>
        <p:spPr>
          <a:xfrm>
            <a:off x="4069976" y="3774104"/>
            <a:ext cx="133350" cy="137160"/>
          </a:xfrm>
          <a:prstGeom prst="ellipse">
            <a:avLst/>
          </a:prstGeom>
          <a:solidFill>
            <a:srgbClr val="FFFFFF"/>
          </a:solidFill>
          <a:ln/>
        </p:spPr>
      </p:sp>
      <p:sp>
        <p:nvSpPr>
          <p:cNvPr id="34" name="Text 31"/>
          <p:cNvSpPr/>
          <p:nvPr/>
        </p:nvSpPr>
        <p:spPr>
          <a:xfrm>
            <a:off x="4069976" y="37741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5" name="Shape 32"/>
          <p:cNvSpPr/>
          <p:nvPr/>
        </p:nvSpPr>
        <p:spPr>
          <a:xfrm>
            <a:off x="4069976" y="3574080"/>
            <a:ext cx="133350" cy="137160"/>
          </a:xfrm>
          <a:prstGeom prst="ellipse">
            <a:avLst/>
          </a:prstGeom>
          <a:solidFill>
            <a:srgbClr val="FFFFFF"/>
          </a:solidFill>
          <a:ln/>
        </p:spPr>
      </p:sp>
      <p:sp>
        <p:nvSpPr>
          <p:cNvPr id="36" name="Text 33"/>
          <p:cNvSpPr/>
          <p:nvPr/>
        </p:nvSpPr>
        <p:spPr>
          <a:xfrm>
            <a:off x="4069976" y="357408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7" name="Text 34"/>
          <p:cNvSpPr/>
          <p:nvPr/>
        </p:nvSpPr>
        <p:spPr>
          <a:xfrm>
            <a:off x="4339590" y="3569970"/>
            <a:ext cx="7336790" cy="1231900"/>
          </a:xfrm>
          <a:prstGeom prst="rect">
            <a:avLst/>
          </a:prstGeom>
          <a:noFill/>
          <a:ln/>
        </p:spPr>
        <p:txBody>
          <a:bodyPr wrap="square" lIns="91440" tIns="45720" rIns="91440" bIns="45720" rtlCol="0" anchor="ctr"/>
          <a:lstStyle/>
          <a:p>
            <a:pPr>
              <a:lnSpc>
                <a:spcPct val="100000"/>
              </a:lnSpc>
            </a:pPr>
            <a:r>
              <a:rPr lang="en-US" sz="2800" dirty="0">
                <a:solidFill>
                  <a:srgbClr val="6D7AAF"/>
                </a:solidFill>
                <a:latin typeface="MiSans" pitchFamily="34" charset="0"/>
                <a:ea typeface="MiSans" pitchFamily="34" charset="-122"/>
                <a:cs typeface="MiSans" pitchFamily="34" charset="-120"/>
              </a:rPr>
              <a:t>Template Rendering Rules</a:t>
            </a:r>
            <a:endParaRPr lang="en-US" sz="1600" dirty="0"/>
          </a:p>
        </p:txBody>
      </p:sp>
      <p:sp>
        <p:nvSpPr>
          <p:cNvPr id="38" name="Shape 35"/>
          <p:cNvSpPr/>
          <p:nvPr/>
        </p:nvSpPr>
        <p:spPr>
          <a:xfrm>
            <a:off x="11600789" y="4943906"/>
            <a:ext cx="228803" cy="212992"/>
          </a:xfrm>
          <a:prstGeom prst="ellipse">
            <a:avLst/>
          </a:prstGeom>
          <a:solidFill>
            <a:srgbClr val="000000">
              <a:alpha val="0"/>
            </a:srgbClr>
          </a:solidFill>
          <a:ln w="41275">
            <a:solidFill>
              <a:srgbClr val="FFFFFF"/>
            </a:solidFill>
            <a:prstDash val="solid"/>
          </a:ln>
        </p:spPr>
      </p:sp>
      <p:sp>
        <p:nvSpPr>
          <p:cNvPr id="39" name="Text 36"/>
          <p:cNvSpPr/>
          <p:nvPr/>
        </p:nvSpPr>
        <p:spPr>
          <a:xfrm>
            <a:off x="11600789" y="4943906"/>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7"/>
          <p:cNvSpPr/>
          <p:nvPr/>
        </p:nvSpPr>
        <p:spPr>
          <a:xfrm>
            <a:off x="11677188" y="4984444"/>
            <a:ext cx="137562" cy="131914"/>
          </a:xfrm>
          <a:prstGeom prst="ellipse">
            <a:avLst/>
          </a:prstGeom>
          <a:solidFill>
            <a:srgbClr val="C1CEF6"/>
          </a:solidFill>
          <a:ln/>
        </p:spPr>
      </p:sp>
      <p:sp>
        <p:nvSpPr>
          <p:cNvPr id="41" name="Text 38"/>
          <p:cNvSpPr/>
          <p:nvPr/>
        </p:nvSpPr>
        <p:spPr>
          <a:xfrm>
            <a:off x="11677188" y="4984444"/>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42" name="Text 39"/>
          <p:cNvSpPr/>
          <p:nvPr/>
        </p:nvSpPr>
        <p:spPr>
          <a:xfrm>
            <a:off x="5006975" y="4676140"/>
            <a:ext cx="6579235" cy="1050925"/>
          </a:xfrm>
          <a:prstGeom prst="rect">
            <a:avLst/>
          </a:prstGeom>
          <a:noFill/>
          <a:ln/>
        </p:spPr>
        <p:txBody>
          <a:bodyPr wrap="square" lIns="91440" tIns="45720" rIns="91440" bIns="45720" rtlCol="0" anchor="ctr"/>
          <a:lstStyle/>
          <a:p>
            <a:pPr algn="r">
              <a:lnSpc>
                <a:spcPct val="100000"/>
              </a:lnSpc>
            </a:pPr>
            <a:r>
              <a:rPr lang="en-US" sz="1800" dirty="0">
                <a:solidFill>
                  <a:srgbClr val="6D7AAF"/>
                </a:solidFill>
                <a:latin typeface="MiSans" pitchFamily="34" charset="0"/>
                <a:ea typeface="MiSans" pitchFamily="34" charset="-122"/>
                <a:cs typeface="MiSans" pitchFamily="34" charset="-120"/>
              </a:rPr>
              <a:t>Rendering Forms in Templates</a:t>
            </a:r>
            <a:endParaRPr lang="en-US" sz="1600" dirty="0"/>
          </a:p>
        </p:txBody>
      </p:sp>
      <p:sp>
        <p:nvSpPr>
          <p:cNvPr id="43" name="Text 40"/>
          <p:cNvSpPr/>
          <p:nvPr/>
        </p:nvSpPr>
        <p:spPr>
          <a:xfrm>
            <a:off x="4582160" y="5418455"/>
            <a:ext cx="7346315" cy="1232535"/>
          </a:xfrm>
          <a:prstGeom prst="rect">
            <a:avLst/>
          </a:prstGeom>
          <a:noFill/>
          <a:ln/>
        </p:spPr>
        <p:txBody>
          <a:bodyPr wrap="square" lIns="91440" tIns="45720" rIns="91440" bIns="45720" rtlCol="0" anchor="t"/>
          <a:lstStyle/>
          <a:p>
            <a:pPr>
              <a:lnSpc>
                <a:spcPct val="100000"/>
              </a:lnSpc>
            </a:pPr>
            <a:r>
              <a:rPr lang="en-US" sz="1600" dirty="0">
                <a:solidFill>
                  <a:srgbClr val="6D7AAF"/>
                </a:solidFill>
                <a:latin typeface="MiSans" pitchFamily="34" charset="0"/>
                <a:ea typeface="MiSans" pitchFamily="34" charset="-122"/>
                <a:cs typeface="MiSans" pitchFamily="34" charset="-120"/>
              </a:rPr>
              <a:t>Explain how to use {{ form.as_p }} to automatically render form fields as HTML paragraphs in templates. Demonstrate the importance of including {% csrf_token %} to ensure secure form submissions.</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gradFill flip="none" rotWithShape="0">
          <a:gsLst>
            <a:gs pos="0">
              <a:srgbClr val="FFF2C6"/>
            </a:gs>
            <a:gs pos="47000">
              <a:srgbClr val="D8E1FD"/>
            </a:gs>
            <a:gs pos="78000">
              <a:srgbClr val="C7D5FC"/>
            </a:gs>
            <a:gs pos="100000">
              <a:srgbClr val="FDF8CB"/>
            </a:gs>
          </a:gsLst>
          <a:lin ang="24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38-d2nf8lh8bjvh7rlj0aeg.png"/>
          <p:cNvPicPr>
            <a:picLocks noChangeAspect="1"/>
          </p:cNvPicPr>
          <p:nvPr/>
        </p:nvPicPr>
        <p:blipFill>
          <a:blip r:embed="rId3"/>
          <a:stretch>
            <a:fillRect/>
          </a:stretch>
        </p:blipFill>
        <p:spPr>
          <a:xfrm>
            <a:off x="4928399" y="517692"/>
            <a:ext cx="7251700" cy="6340308"/>
          </a:xfrm>
          <a:prstGeom prst="rect">
            <a:avLst/>
          </a:prstGeom>
        </p:spPr>
      </p:pic>
      <p:sp>
        <p:nvSpPr>
          <p:cNvPr id="3" name="Text 0"/>
          <p:cNvSpPr/>
          <p:nvPr/>
        </p:nvSpPr>
        <p:spPr>
          <a:xfrm>
            <a:off x="7048502" y="2308860"/>
            <a:ext cx="4599086" cy="3939540"/>
          </a:xfrm>
          <a:prstGeom prst="rect">
            <a:avLst/>
          </a:prstGeom>
          <a:noFill/>
          <a:ln/>
        </p:spPr>
        <p:txBody>
          <a:bodyPr wrap="square" lIns="91440" tIns="45720" rIns="91440" bIns="45720" rtlCol="0" anchor="ctr">
            <a:spAutoFit/>
          </a:bodyPr>
          <a:lstStyle/>
          <a:p>
            <a:pPr algn="just">
              <a:lnSpc>
                <a:spcPct val="100000"/>
              </a:lnSpc>
            </a:pPr>
            <a:r>
              <a:rPr lang="en-US" sz="25000" dirty="0">
                <a:solidFill>
                  <a:srgbClr val="7F9CDF"/>
                </a:solidFill>
                <a:latin typeface="MiSans" pitchFamily="34" charset="0"/>
                <a:ea typeface="MiSans" pitchFamily="34" charset="-122"/>
                <a:cs typeface="MiSans" pitchFamily="34" charset="-120"/>
              </a:rPr>
              <a:t>03</a:t>
            </a:r>
            <a:endParaRPr lang="en-US" sz="1600" dirty="0"/>
          </a:p>
        </p:txBody>
      </p:sp>
      <p:sp>
        <p:nvSpPr>
          <p:cNvPr id="4" name="Text 1"/>
          <p:cNvSpPr/>
          <p:nvPr/>
        </p:nvSpPr>
        <p:spPr>
          <a:xfrm>
            <a:off x="797560" y="1932305"/>
            <a:ext cx="10755630" cy="1198880"/>
          </a:xfrm>
          <a:prstGeom prst="rect">
            <a:avLst/>
          </a:prstGeom>
          <a:noFill/>
          <a:ln/>
        </p:spPr>
        <p:txBody>
          <a:bodyPr wrap="square" lIns="91440" tIns="45720" rIns="91440" bIns="45720" rtlCol="0" anchor="ctr">
            <a:spAutoFit/>
          </a:bodyPr>
          <a:lstStyle/>
          <a:p>
            <a:pPr>
              <a:lnSpc>
                <a:spcPct val="100000"/>
              </a:lnSpc>
            </a:pPr>
            <a:r>
              <a:rPr lang="en-US" sz="4000" dirty="0">
                <a:solidFill>
                  <a:srgbClr val="6D7AAF"/>
                </a:solidFill>
                <a:latin typeface="MiSans" pitchFamily="34" charset="0"/>
                <a:ea typeface="MiSans" pitchFamily="34" charset="-122"/>
                <a:cs typeface="MiSans" pitchFamily="34" charset="-120"/>
              </a:rPr>
              <a:t>ModelForm &amp; Saving</a:t>
            </a:r>
            <a:endParaRPr lang="en-US" sz="1600" dirty="0"/>
          </a:p>
        </p:txBody>
      </p:sp>
      <p:sp>
        <p:nvSpPr>
          <p:cNvPr id="5" name="Shape 2"/>
          <p:cNvSpPr/>
          <p:nvPr/>
        </p:nvSpPr>
        <p:spPr>
          <a:xfrm>
            <a:off x="731049" y="856006"/>
            <a:ext cx="133350" cy="137160"/>
          </a:xfrm>
          <a:prstGeom prst="ellipse">
            <a:avLst/>
          </a:prstGeom>
          <a:solidFill>
            <a:srgbClr val="FFFFFF"/>
          </a:solidFill>
          <a:ln/>
        </p:spPr>
      </p:sp>
      <p:sp>
        <p:nvSpPr>
          <p:cNvPr id="6" name="Text 3"/>
          <p:cNvSpPr/>
          <p:nvPr/>
        </p:nvSpPr>
        <p:spPr>
          <a:xfrm>
            <a:off x="73104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31074" y="856006"/>
            <a:ext cx="133350" cy="137160"/>
          </a:xfrm>
          <a:prstGeom prst="ellipse">
            <a:avLst/>
          </a:prstGeom>
          <a:solidFill>
            <a:srgbClr val="FFFFFF"/>
          </a:solidFill>
          <a:ln/>
        </p:spPr>
      </p:sp>
      <p:sp>
        <p:nvSpPr>
          <p:cNvPr id="8" name="Text 5"/>
          <p:cNvSpPr/>
          <p:nvPr/>
        </p:nvSpPr>
        <p:spPr>
          <a:xfrm>
            <a:off x="93107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31099" y="856006"/>
            <a:ext cx="133350" cy="137160"/>
          </a:xfrm>
          <a:prstGeom prst="ellipse">
            <a:avLst/>
          </a:prstGeom>
          <a:solidFill>
            <a:srgbClr val="FFFFFF"/>
          </a:solidFill>
          <a:ln/>
        </p:spPr>
      </p:sp>
      <p:sp>
        <p:nvSpPr>
          <p:cNvPr id="10" name="Text 7"/>
          <p:cNvSpPr/>
          <p:nvPr/>
        </p:nvSpPr>
        <p:spPr>
          <a:xfrm>
            <a:off x="113109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331124" y="856006"/>
            <a:ext cx="133350" cy="137160"/>
          </a:xfrm>
          <a:prstGeom prst="ellipse">
            <a:avLst/>
          </a:prstGeom>
          <a:solidFill>
            <a:srgbClr val="FFFFFF"/>
          </a:solidFill>
          <a:ln/>
        </p:spPr>
      </p:sp>
      <p:sp>
        <p:nvSpPr>
          <p:cNvPr id="12" name="Text 9"/>
          <p:cNvSpPr/>
          <p:nvPr/>
        </p:nvSpPr>
        <p:spPr>
          <a:xfrm>
            <a:off x="133112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527687" y="1596530"/>
            <a:ext cx="133350" cy="137160"/>
          </a:xfrm>
          <a:prstGeom prst="ellipse">
            <a:avLst/>
          </a:prstGeom>
          <a:solidFill>
            <a:srgbClr val="FFFFFF"/>
          </a:solidFill>
          <a:ln/>
        </p:spPr>
      </p:sp>
      <p:sp>
        <p:nvSpPr>
          <p:cNvPr id="14" name="Text 11"/>
          <p:cNvSpPr/>
          <p:nvPr/>
        </p:nvSpPr>
        <p:spPr>
          <a:xfrm>
            <a:off x="527687" y="159653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527687" y="1396504"/>
            <a:ext cx="133350" cy="137160"/>
          </a:xfrm>
          <a:prstGeom prst="ellipse">
            <a:avLst/>
          </a:prstGeom>
          <a:solidFill>
            <a:srgbClr val="FFFFFF"/>
          </a:solidFill>
          <a:ln/>
        </p:spPr>
      </p:sp>
      <p:sp>
        <p:nvSpPr>
          <p:cNvPr id="16" name="Text 13"/>
          <p:cNvSpPr/>
          <p:nvPr/>
        </p:nvSpPr>
        <p:spPr>
          <a:xfrm>
            <a:off x="527687" y="13965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527687" y="1196479"/>
            <a:ext cx="133350" cy="137160"/>
          </a:xfrm>
          <a:prstGeom prst="ellipse">
            <a:avLst/>
          </a:prstGeom>
          <a:solidFill>
            <a:srgbClr val="FFFFFF"/>
          </a:solidFill>
          <a:ln/>
        </p:spPr>
      </p:sp>
      <p:sp>
        <p:nvSpPr>
          <p:cNvPr id="18" name="Text 15"/>
          <p:cNvSpPr/>
          <p:nvPr/>
        </p:nvSpPr>
        <p:spPr>
          <a:xfrm>
            <a:off x="527687" y="119647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527687" y="996455"/>
            <a:ext cx="133350" cy="137160"/>
          </a:xfrm>
          <a:prstGeom prst="ellipse">
            <a:avLst/>
          </a:prstGeom>
          <a:solidFill>
            <a:srgbClr val="FFFFFF"/>
          </a:solidFill>
          <a:ln/>
        </p:spPr>
      </p:sp>
      <p:sp>
        <p:nvSpPr>
          <p:cNvPr id="20" name="Text 17"/>
          <p:cNvSpPr/>
          <p:nvPr/>
        </p:nvSpPr>
        <p:spPr>
          <a:xfrm>
            <a:off x="527687" y="996455"/>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1" descr="https://kimi-img.moonshot.cn/pub/slides/slides_tmpl/image/25-08-27-20:04:34-d2nf8kh8bjvh7rlj0a80.png"/>
          <p:cNvPicPr>
            <a:picLocks noChangeAspect="1"/>
          </p:cNvPicPr>
          <p:nvPr/>
        </p:nvPicPr>
        <p:blipFill>
          <a:blip r:embed="rId4">
            <a:alphaModFix amt="59000"/>
          </a:blip>
          <a:stretch>
            <a:fillRect/>
          </a:stretch>
        </p:blipFill>
        <p:spPr>
          <a:xfrm>
            <a:off x="5131435" y="330200"/>
            <a:ext cx="7048500" cy="6197600"/>
          </a:xfrm>
          <a:prstGeom prst="rect">
            <a:avLst/>
          </a:prstGeom>
        </p:spPr>
      </p:pic>
      <p:pic>
        <p:nvPicPr>
          <p:cNvPr id="22" name="Image 2" descr="https://kimi-img.moonshot.cn/pub/slides/slides_tmpl/image/25-08-27-20:04:33-d2nf8k98bjvh7rlj0a7g.png"/>
          <p:cNvPicPr>
            <a:picLocks noChangeAspect="1"/>
          </p:cNvPicPr>
          <p:nvPr/>
        </p:nvPicPr>
        <p:blipFill>
          <a:blip r:embed="rId5"/>
          <a:stretch>
            <a:fillRect/>
          </a:stretch>
        </p:blipFill>
        <p:spPr>
          <a:xfrm>
            <a:off x="0" y="3797300"/>
            <a:ext cx="5143500" cy="3060700"/>
          </a:xfrm>
          <a:prstGeom prst="rect">
            <a:avLst/>
          </a:prstGeom>
        </p:spPr>
      </p:pic>
      <p:pic>
        <p:nvPicPr>
          <p:cNvPr id="23" name="Image 3" descr="https://kimi-img.moonshot.cn/pub/slides/slides_tmpl/image/25-08-27-20:04:32-d2nf8k18bjvh7rlj0a5g.png"/>
          <p:cNvPicPr>
            <a:picLocks noChangeAspect="1"/>
          </p:cNvPicPr>
          <p:nvPr/>
        </p:nvPicPr>
        <p:blipFill>
          <a:blip r:embed="rId6"/>
          <a:stretch>
            <a:fillRect/>
          </a:stretch>
        </p:blipFill>
        <p:spPr>
          <a:xfrm>
            <a:off x="512445" y="4587240"/>
            <a:ext cx="152400" cy="1524000"/>
          </a:xfrm>
          <a:prstGeom prst="rect">
            <a:avLst/>
          </a:prstGeom>
        </p:spPr>
      </p:pic>
      <p:pic>
        <p:nvPicPr>
          <p:cNvPr id="24" name="Image 4" descr="https://kimi-img.moonshot.cn/pub/slides/slides_tmpl/image/25-08-27-20:04:32-d2nf8k18bjvh7rlj0a60.png"/>
          <p:cNvPicPr>
            <a:picLocks noChangeAspect="1"/>
          </p:cNvPicPr>
          <p:nvPr/>
        </p:nvPicPr>
        <p:blipFill>
          <a:blip r:embed="rId7"/>
          <a:stretch>
            <a:fillRect/>
          </a:stretch>
        </p:blipFill>
        <p:spPr>
          <a:xfrm>
            <a:off x="1311275" y="3907257"/>
            <a:ext cx="1320800" cy="1371600"/>
          </a:xfrm>
          <a:prstGeom prst="rect">
            <a:avLst/>
          </a:prstGeom>
        </p:spPr>
      </p:pic>
      <p:pic>
        <p:nvPicPr>
          <p:cNvPr id="25" name="Image 5" descr="https://kimi-img.moonshot.cn/pub/slides/slides_tmpl/image/25-08-27-20:04:32-d2nf8k18bjvh7rlj0a6g.png"/>
          <p:cNvPicPr>
            <a:picLocks noChangeAspect="1"/>
          </p:cNvPicPr>
          <p:nvPr/>
        </p:nvPicPr>
        <p:blipFill>
          <a:blip r:embed="rId8"/>
          <a:stretch>
            <a:fillRect/>
          </a:stretch>
        </p:blipFill>
        <p:spPr>
          <a:xfrm>
            <a:off x="10570172" y="1111250"/>
            <a:ext cx="983056" cy="907962"/>
          </a:xfrm>
          <a:prstGeom prst="rect">
            <a:avLst/>
          </a:prstGeom>
        </p:spPr>
      </p:pic>
      <p:sp>
        <p:nvSpPr>
          <p:cNvPr id="26" name="Shape 18"/>
          <p:cNvSpPr/>
          <p:nvPr/>
        </p:nvSpPr>
        <p:spPr>
          <a:xfrm>
            <a:off x="1101725" y="3958057"/>
            <a:ext cx="539750" cy="508001"/>
          </a:xfrm>
          <a:prstGeom prst="ellipse">
            <a:avLst/>
          </a:prstGeom>
          <a:solidFill>
            <a:srgbClr val="B2C4FF"/>
          </a:solidFill>
          <a:ln/>
        </p:spPr>
      </p:sp>
      <p:sp>
        <p:nvSpPr>
          <p:cNvPr id="27" name="Text 19"/>
          <p:cNvSpPr/>
          <p:nvPr/>
        </p:nvSpPr>
        <p:spPr>
          <a:xfrm>
            <a:off x="1101725" y="3958057"/>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8" name="Image 6" descr="https://kimi-img.moonshot.cn/pub/slides/slides_tmpl/image/25-08-27-20:04:32-d2nf8k18bjvh7rlj0a60.png"/>
          <p:cNvPicPr>
            <a:picLocks noChangeAspect="1"/>
          </p:cNvPicPr>
          <p:nvPr/>
        </p:nvPicPr>
        <p:blipFill>
          <a:blip r:embed="rId7"/>
          <a:stretch>
            <a:fillRect/>
          </a:stretch>
        </p:blipFill>
        <p:spPr>
          <a:xfrm>
            <a:off x="11187651" y="1515914"/>
            <a:ext cx="731154" cy="676035"/>
          </a:xfrm>
          <a:prstGeom prst="rect">
            <a:avLst/>
          </a:prstGeom>
        </p:spPr>
      </p:pic>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1121</Words>
  <Application>Microsoft Office PowerPoint</Application>
  <PresentationFormat>Widescreen</PresentationFormat>
  <Paragraphs>122</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MiSans</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Django Forms Mastery</dc:title>
  <dc:subject>Django Forms Mastery</dc:subject>
  <dc:creator>Kimi</dc:creator>
  <cp:lastModifiedBy>Sean</cp:lastModifiedBy>
  <cp:revision>2</cp:revision>
  <dcterms:created xsi:type="dcterms:W3CDTF">2025-12-04T07:14:24Z</dcterms:created>
  <dcterms:modified xsi:type="dcterms:W3CDTF">2025-12-04T07:25:03Z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{"Label":"Django Forms Mastery","ContentProducer":"001191110108MACG2KBH8F10000","ProduceID":"d4oj8j4nvj4hhdkq7a0g","ReservedCode1":"","ContentPropagator":"001191110108MACG2KBH8F20000","PropagateID":"d4oj8j4nvj4hhdkq7a0g","ReservedCode2":""}</vt:lpwstr>
  </property>
</Properties>
</file>